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notesMasterIdLst>
    <p:notesMasterId r:id="rId16"/>
  </p:notesMasterIdLst>
  <p:handoutMasterIdLst>
    <p:handoutMasterId r:id="rId44"/>
  </p:handoutMasterIdLst>
  <p:sldIdLst>
    <p:sldId id="260" r:id="rId4"/>
    <p:sldId id="261" r:id="rId5"/>
    <p:sldId id="262" r:id="rId6"/>
    <p:sldId id="263" r:id="rId7"/>
    <p:sldId id="264" r:id="rId8"/>
    <p:sldId id="265" r:id="rId9"/>
    <p:sldId id="266" r:id="rId10"/>
    <p:sldId id="286" r:id="rId11"/>
    <p:sldId id="287" r:id="rId12"/>
    <p:sldId id="288" r:id="rId13"/>
    <p:sldId id="289" r:id="rId14"/>
    <p:sldId id="267" r:id="rId15"/>
    <p:sldId id="268" r:id="rId17"/>
    <p:sldId id="269" r:id="rId18"/>
    <p:sldId id="270" r:id="rId19"/>
    <p:sldId id="292" r:id="rId20"/>
    <p:sldId id="293" r:id="rId21"/>
    <p:sldId id="294" r:id="rId22"/>
    <p:sldId id="295" r:id="rId23"/>
    <p:sldId id="271" r:id="rId24"/>
    <p:sldId id="272" r:id="rId25"/>
    <p:sldId id="273" r:id="rId26"/>
    <p:sldId id="296" r:id="rId27"/>
    <p:sldId id="297" r:id="rId28"/>
    <p:sldId id="298" r:id="rId29"/>
    <p:sldId id="299" r:id="rId30"/>
    <p:sldId id="300" r:id="rId31"/>
    <p:sldId id="275" r:id="rId32"/>
    <p:sldId id="303" r:id="rId33"/>
    <p:sldId id="276" r:id="rId34"/>
    <p:sldId id="277" r:id="rId35"/>
    <p:sldId id="278" r:id="rId36"/>
    <p:sldId id="305" r:id="rId37"/>
    <p:sldId id="306" r:id="rId38"/>
    <p:sldId id="307" r:id="rId39"/>
    <p:sldId id="279" r:id="rId40"/>
    <p:sldId id="308" r:id="rId41"/>
    <p:sldId id="309" r:id="rId42"/>
    <p:sldId id="284" r:id="rId4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handoutMaster" Target="handoutMasters/handoutMaster1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9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9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9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9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42770" y="1431824"/>
            <a:ext cx="6872756" cy="3865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35830" y="5512523"/>
            <a:ext cx="5886637" cy="451024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3" Type="http://schemas.openxmlformats.org/officeDocument/2006/relationships/tags" Target="../tags/tag9.xml"/><Relationship Id="rId12" Type="http://schemas.openxmlformats.org/officeDocument/2006/relationships/image" Target="../media/image3.png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7" Type="http://schemas.openxmlformats.org/officeDocument/2006/relationships/tags" Target="../tags/tag25.xml"/><Relationship Id="rId16" Type="http://schemas.openxmlformats.org/officeDocument/2006/relationships/tags" Target="../tags/tag24.xml"/><Relationship Id="rId15" Type="http://schemas.openxmlformats.org/officeDocument/2006/relationships/tags" Target="../tags/tag23.xml"/><Relationship Id="rId14" Type="http://schemas.openxmlformats.org/officeDocument/2006/relationships/tags" Target="../tags/tag22.xml"/><Relationship Id="rId13" Type="http://schemas.openxmlformats.org/officeDocument/2006/relationships/tags" Target="../tags/tag21.xml"/><Relationship Id="rId12" Type="http://schemas.openxmlformats.org/officeDocument/2006/relationships/tags" Target="../tags/tag20.xml"/><Relationship Id="rId11" Type="http://schemas.openxmlformats.org/officeDocument/2006/relationships/tags" Target="../tags/tag19.xml"/><Relationship Id="rId10" Type="http://schemas.openxmlformats.org/officeDocument/2006/relationships/tags" Target="../tags/tag1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7" Type="http://schemas.openxmlformats.org/officeDocument/2006/relationships/tags" Target="../tags/tag41.xml"/><Relationship Id="rId16" Type="http://schemas.openxmlformats.org/officeDocument/2006/relationships/tags" Target="../tags/tag40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4" Type="http://schemas.openxmlformats.org/officeDocument/2006/relationships/tags" Target="../tags/tag54.xml"/><Relationship Id="rId13" Type="http://schemas.openxmlformats.org/officeDocument/2006/relationships/tags" Target="../tags/tag53.xml"/><Relationship Id="rId12" Type="http://schemas.openxmlformats.org/officeDocument/2006/relationships/tags" Target="../tags/tag52.xml"/><Relationship Id="rId11" Type="http://schemas.openxmlformats.org/officeDocument/2006/relationships/tags" Target="../tags/tag51.xml"/><Relationship Id="rId10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2" Type="http://schemas.openxmlformats.org/officeDocument/2006/relationships/tags" Target="../tags/tag65.xml"/><Relationship Id="rId11" Type="http://schemas.openxmlformats.org/officeDocument/2006/relationships/tags" Target="../tags/tag64.xml"/><Relationship Id="rId10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2" Type="http://schemas.openxmlformats.org/officeDocument/2006/relationships/tags" Target="../tags/tag76.xml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4" Type="http://schemas.openxmlformats.org/officeDocument/2006/relationships/tags" Target="../tags/tag89.xml"/><Relationship Id="rId13" Type="http://schemas.openxmlformats.org/officeDocument/2006/relationships/tags" Target="../tags/tag88.xml"/><Relationship Id="rId12" Type="http://schemas.openxmlformats.org/officeDocument/2006/relationships/tags" Target="../tags/tag87.xml"/><Relationship Id="rId11" Type="http://schemas.openxmlformats.org/officeDocument/2006/relationships/tags" Target="../tags/tag86.xml"/><Relationship Id="rId10" Type="http://schemas.openxmlformats.org/officeDocument/2006/relationships/tags" Target="../tags/tag85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7" Type="http://schemas.openxmlformats.org/officeDocument/2006/relationships/tags" Target="../tags/tag105.xml"/><Relationship Id="rId16" Type="http://schemas.openxmlformats.org/officeDocument/2006/relationships/tags" Target="../tags/tag104.xml"/><Relationship Id="rId15" Type="http://schemas.openxmlformats.org/officeDocument/2006/relationships/tags" Target="../tags/tag103.xml"/><Relationship Id="rId14" Type="http://schemas.openxmlformats.org/officeDocument/2006/relationships/tags" Target="../tags/tag102.xml"/><Relationship Id="rId13" Type="http://schemas.openxmlformats.org/officeDocument/2006/relationships/tags" Target="../tags/tag101.xml"/><Relationship Id="rId12" Type="http://schemas.openxmlformats.org/officeDocument/2006/relationships/tags" Target="../tags/tag10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4" Type="http://schemas.openxmlformats.org/officeDocument/2006/relationships/tags" Target="../tags/tag118.xml"/><Relationship Id="rId13" Type="http://schemas.openxmlformats.org/officeDocument/2006/relationships/tags" Target="../tags/tag117.xml"/><Relationship Id="rId12" Type="http://schemas.openxmlformats.org/officeDocument/2006/relationships/tags" Target="../tags/tag116.xml"/><Relationship Id="rId11" Type="http://schemas.openxmlformats.org/officeDocument/2006/relationships/tags" Target="../tags/tag115.xml"/><Relationship Id="rId10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0" Type="http://schemas.openxmlformats.org/officeDocument/2006/relationships/tags" Target="../tags/tag137.xml"/><Relationship Id="rId2" Type="http://schemas.openxmlformats.org/officeDocument/2006/relationships/tags" Target="../tags/tag119.xml"/><Relationship Id="rId19" Type="http://schemas.openxmlformats.org/officeDocument/2006/relationships/tags" Target="../tags/tag136.xml"/><Relationship Id="rId18" Type="http://schemas.openxmlformats.org/officeDocument/2006/relationships/tags" Target="../tags/tag135.xml"/><Relationship Id="rId17" Type="http://schemas.openxmlformats.org/officeDocument/2006/relationships/tags" Target="../tags/tag134.xml"/><Relationship Id="rId16" Type="http://schemas.openxmlformats.org/officeDocument/2006/relationships/tags" Target="../tags/tag133.xml"/><Relationship Id="rId15" Type="http://schemas.openxmlformats.org/officeDocument/2006/relationships/tags" Target="../tags/tag132.xml"/><Relationship Id="rId14" Type="http://schemas.openxmlformats.org/officeDocument/2006/relationships/tags" Target="../tags/tag131.xml"/><Relationship Id="rId13" Type="http://schemas.openxmlformats.org/officeDocument/2006/relationships/tags" Target="../tags/tag130.xml"/><Relationship Id="rId12" Type="http://schemas.openxmlformats.org/officeDocument/2006/relationships/tags" Target="../tags/tag129.xml"/><Relationship Id="rId11" Type="http://schemas.openxmlformats.org/officeDocument/2006/relationships/tags" Target="../tags/tag128.xml"/><Relationship Id="rId10" Type="http://schemas.openxmlformats.org/officeDocument/2006/relationships/tags" Target="../tags/tag12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45.xml"/><Relationship Id="rId8" Type="http://schemas.openxmlformats.org/officeDocument/2006/relationships/tags" Target="../tags/tag144.xml"/><Relationship Id="rId7" Type="http://schemas.openxmlformats.org/officeDocument/2006/relationships/tags" Target="../tags/tag143.xml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7" Type="http://schemas.openxmlformats.org/officeDocument/2006/relationships/tags" Target="../tags/tag153.xml"/><Relationship Id="rId16" Type="http://schemas.openxmlformats.org/officeDocument/2006/relationships/tags" Target="../tags/tag152.xml"/><Relationship Id="rId15" Type="http://schemas.openxmlformats.org/officeDocument/2006/relationships/tags" Target="../tags/tag151.xml"/><Relationship Id="rId14" Type="http://schemas.openxmlformats.org/officeDocument/2006/relationships/tags" Target="../tags/tag150.xml"/><Relationship Id="rId13" Type="http://schemas.openxmlformats.org/officeDocument/2006/relationships/tags" Target="../tags/tag149.xml"/><Relationship Id="rId12" Type="http://schemas.openxmlformats.org/officeDocument/2006/relationships/tags" Target="../tags/tag148.xml"/><Relationship Id="rId11" Type="http://schemas.openxmlformats.org/officeDocument/2006/relationships/tags" Target="../tags/tag147.xml"/><Relationship Id="rId10" Type="http://schemas.openxmlformats.org/officeDocument/2006/relationships/tags" Target="../tags/tag14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61.xml"/><Relationship Id="rId8" Type="http://schemas.openxmlformats.org/officeDocument/2006/relationships/tags" Target="../tags/tag160.xml"/><Relationship Id="rId7" Type="http://schemas.openxmlformats.org/officeDocument/2006/relationships/tags" Target="../tags/tag159.xml"/><Relationship Id="rId6" Type="http://schemas.openxmlformats.org/officeDocument/2006/relationships/tags" Target="../tags/tag158.xml"/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7" Type="http://schemas.openxmlformats.org/officeDocument/2006/relationships/tags" Target="../tags/tag169.xml"/><Relationship Id="rId16" Type="http://schemas.openxmlformats.org/officeDocument/2006/relationships/tags" Target="../tags/tag168.xml"/><Relationship Id="rId15" Type="http://schemas.openxmlformats.org/officeDocument/2006/relationships/tags" Target="../tags/tag167.xml"/><Relationship Id="rId14" Type="http://schemas.openxmlformats.org/officeDocument/2006/relationships/tags" Target="../tags/tag166.xml"/><Relationship Id="rId13" Type="http://schemas.openxmlformats.org/officeDocument/2006/relationships/tags" Target="../tags/tag165.xml"/><Relationship Id="rId12" Type="http://schemas.openxmlformats.org/officeDocument/2006/relationships/tags" Target="../tags/tag164.xml"/><Relationship Id="rId11" Type="http://schemas.openxmlformats.org/officeDocument/2006/relationships/tags" Target="../tags/tag163.xml"/><Relationship Id="rId10" Type="http://schemas.openxmlformats.org/officeDocument/2006/relationships/tags" Target="../tags/tag162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tags" Target="../tags/tag175.xml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5" Type="http://schemas.openxmlformats.org/officeDocument/2006/relationships/tags" Target="../tags/tag183.xml"/><Relationship Id="rId14" Type="http://schemas.openxmlformats.org/officeDocument/2006/relationships/tags" Target="../tags/tag182.xml"/><Relationship Id="rId13" Type="http://schemas.openxmlformats.org/officeDocument/2006/relationships/tags" Target="../tags/tag181.xml"/><Relationship Id="rId12" Type="http://schemas.openxmlformats.org/officeDocument/2006/relationships/tags" Target="../tags/tag180.xml"/><Relationship Id="rId11" Type="http://schemas.openxmlformats.org/officeDocument/2006/relationships/tags" Target="../tags/tag179.xml"/><Relationship Id="rId10" Type="http://schemas.openxmlformats.org/officeDocument/2006/relationships/tags" Target="../tags/tag178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tags" Target="../tags/tag189.xml"/><Relationship Id="rId6" Type="http://schemas.openxmlformats.org/officeDocument/2006/relationships/tags" Target="../tags/tag188.xml"/><Relationship Id="rId5" Type="http://schemas.openxmlformats.org/officeDocument/2006/relationships/tags" Target="../tags/tag187.xml"/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4" Type="http://schemas.openxmlformats.org/officeDocument/2006/relationships/tags" Target="../tags/tag196.xml"/><Relationship Id="rId13" Type="http://schemas.openxmlformats.org/officeDocument/2006/relationships/tags" Target="../tags/tag195.xml"/><Relationship Id="rId12" Type="http://schemas.openxmlformats.org/officeDocument/2006/relationships/tags" Target="../tags/tag194.xml"/><Relationship Id="rId11" Type="http://schemas.openxmlformats.org/officeDocument/2006/relationships/tags" Target="../tags/tag193.xml"/><Relationship Id="rId10" Type="http://schemas.openxmlformats.org/officeDocument/2006/relationships/tags" Target="../tags/tag192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204.xml"/><Relationship Id="rId8" Type="http://schemas.openxmlformats.org/officeDocument/2006/relationships/tags" Target="../tags/tag203.xml"/><Relationship Id="rId7" Type="http://schemas.openxmlformats.org/officeDocument/2006/relationships/tags" Target="../tags/tag202.xml"/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tags" Target="../tags/tag199.xml"/><Relationship Id="rId3" Type="http://schemas.openxmlformats.org/officeDocument/2006/relationships/tags" Target="../tags/tag198.xml"/><Relationship Id="rId2" Type="http://schemas.openxmlformats.org/officeDocument/2006/relationships/tags" Target="../tags/tag197.xml"/><Relationship Id="rId17" Type="http://schemas.openxmlformats.org/officeDocument/2006/relationships/tags" Target="../tags/tag212.xml"/><Relationship Id="rId16" Type="http://schemas.openxmlformats.org/officeDocument/2006/relationships/tags" Target="../tags/tag211.xml"/><Relationship Id="rId15" Type="http://schemas.openxmlformats.org/officeDocument/2006/relationships/tags" Target="../tags/tag210.xml"/><Relationship Id="rId14" Type="http://schemas.openxmlformats.org/officeDocument/2006/relationships/tags" Target="../tags/tag209.xml"/><Relationship Id="rId13" Type="http://schemas.openxmlformats.org/officeDocument/2006/relationships/tags" Target="../tags/tag208.xml"/><Relationship Id="rId12" Type="http://schemas.openxmlformats.org/officeDocument/2006/relationships/tags" Target="../tags/tag207.xml"/><Relationship Id="rId11" Type="http://schemas.openxmlformats.org/officeDocument/2006/relationships/tags" Target="../tags/tag206.xml"/><Relationship Id="rId10" Type="http://schemas.openxmlformats.org/officeDocument/2006/relationships/tags" Target="../tags/tag205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220.xml"/><Relationship Id="rId8" Type="http://schemas.openxmlformats.org/officeDocument/2006/relationships/tags" Target="../tags/tag219.xml"/><Relationship Id="rId7" Type="http://schemas.openxmlformats.org/officeDocument/2006/relationships/tags" Target="../tags/tag218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Relationship Id="rId3" Type="http://schemas.openxmlformats.org/officeDocument/2006/relationships/tags" Target="../tags/tag214.xml"/><Relationship Id="rId2" Type="http://schemas.openxmlformats.org/officeDocument/2006/relationships/tags" Target="../tags/tag213.xml"/><Relationship Id="rId17" Type="http://schemas.openxmlformats.org/officeDocument/2006/relationships/tags" Target="../tags/tag228.xml"/><Relationship Id="rId16" Type="http://schemas.openxmlformats.org/officeDocument/2006/relationships/tags" Target="../tags/tag227.xml"/><Relationship Id="rId15" Type="http://schemas.openxmlformats.org/officeDocument/2006/relationships/tags" Target="../tags/tag226.xml"/><Relationship Id="rId14" Type="http://schemas.openxmlformats.org/officeDocument/2006/relationships/tags" Target="../tags/tag225.xml"/><Relationship Id="rId13" Type="http://schemas.openxmlformats.org/officeDocument/2006/relationships/tags" Target="../tags/tag224.xml"/><Relationship Id="rId12" Type="http://schemas.openxmlformats.org/officeDocument/2006/relationships/tags" Target="../tags/tag223.xml"/><Relationship Id="rId11" Type="http://schemas.openxmlformats.org/officeDocument/2006/relationships/tags" Target="../tags/tag222.xml"/><Relationship Id="rId10" Type="http://schemas.openxmlformats.org/officeDocument/2006/relationships/tags" Target="../tags/tag221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236.xml"/><Relationship Id="rId8" Type="http://schemas.openxmlformats.org/officeDocument/2006/relationships/tags" Target="../tags/tag235.xml"/><Relationship Id="rId7" Type="http://schemas.openxmlformats.org/officeDocument/2006/relationships/tags" Target="../tags/tag234.xml"/><Relationship Id="rId6" Type="http://schemas.openxmlformats.org/officeDocument/2006/relationships/tags" Target="../tags/tag233.xml"/><Relationship Id="rId5" Type="http://schemas.openxmlformats.org/officeDocument/2006/relationships/tags" Target="../tags/tag232.xml"/><Relationship Id="rId4" Type="http://schemas.openxmlformats.org/officeDocument/2006/relationships/tags" Target="../tags/tag231.xml"/><Relationship Id="rId3" Type="http://schemas.openxmlformats.org/officeDocument/2006/relationships/tags" Target="../tags/tag230.xml"/><Relationship Id="rId2" Type="http://schemas.openxmlformats.org/officeDocument/2006/relationships/tags" Target="../tags/tag229.xml"/><Relationship Id="rId17" Type="http://schemas.openxmlformats.org/officeDocument/2006/relationships/tags" Target="../tags/tag244.xml"/><Relationship Id="rId16" Type="http://schemas.openxmlformats.org/officeDocument/2006/relationships/tags" Target="../tags/tag243.xml"/><Relationship Id="rId15" Type="http://schemas.openxmlformats.org/officeDocument/2006/relationships/tags" Target="../tags/tag242.xml"/><Relationship Id="rId14" Type="http://schemas.openxmlformats.org/officeDocument/2006/relationships/tags" Target="../tags/tag241.xml"/><Relationship Id="rId13" Type="http://schemas.openxmlformats.org/officeDocument/2006/relationships/tags" Target="../tags/tag240.xml"/><Relationship Id="rId12" Type="http://schemas.openxmlformats.org/officeDocument/2006/relationships/tags" Target="../tags/tag239.xml"/><Relationship Id="rId11" Type="http://schemas.openxmlformats.org/officeDocument/2006/relationships/tags" Target="../tags/tag238.xml"/><Relationship Id="rId10" Type="http://schemas.openxmlformats.org/officeDocument/2006/relationships/tags" Target="../tags/tag237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52.xml"/><Relationship Id="rId8" Type="http://schemas.openxmlformats.org/officeDocument/2006/relationships/tags" Target="../tags/tag251.xml"/><Relationship Id="rId7" Type="http://schemas.openxmlformats.org/officeDocument/2006/relationships/tags" Target="../tags/tag250.xml"/><Relationship Id="rId6" Type="http://schemas.openxmlformats.org/officeDocument/2006/relationships/tags" Target="../tags/tag249.xml"/><Relationship Id="rId5" Type="http://schemas.openxmlformats.org/officeDocument/2006/relationships/tags" Target="../tags/tag248.xml"/><Relationship Id="rId4" Type="http://schemas.openxmlformats.org/officeDocument/2006/relationships/tags" Target="../tags/tag247.xml"/><Relationship Id="rId3" Type="http://schemas.openxmlformats.org/officeDocument/2006/relationships/tags" Target="../tags/tag246.xml"/><Relationship Id="rId2" Type="http://schemas.openxmlformats.org/officeDocument/2006/relationships/tags" Target="../tags/tag245.xml"/><Relationship Id="rId15" Type="http://schemas.openxmlformats.org/officeDocument/2006/relationships/tags" Target="../tags/tag258.xml"/><Relationship Id="rId14" Type="http://schemas.openxmlformats.org/officeDocument/2006/relationships/tags" Target="../tags/tag257.xml"/><Relationship Id="rId13" Type="http://schemas.openxmlformats.org/officeDocument/2006/relationships/tags" Target="../tags/tag256.xml"/><Relationship Id="rId12" Type="http://schemas.openxmlformats.org/officeDocument/2006/relationships/tags" Target="../tags/tag255.xml"/><Relationship Id="rId11" Type="http://schemas.openxmlformats.org/officeDocument/2006/relationships/tags" Target="../tags/tag254.xml"/><Relationship Id="rId10" Type="http://schemas.openxmlformats.org/officeDocument/2006/relationships/tags" Target="../tags/tag253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264.xml"/><Relationship Id="rId8" Type="http://schemas.openxmlformats.org/officeDocument/2006/relationships/image" Target="../media/image5.png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image" Target="../media/image4.png"/><Relationship Id="rId2" Type="http://schemas.openxmlformats.org/officeDocument/2006/relationships/tags" Target="../tags/tag259.xml"/><Relationship Id="rId13" Type="http://schemas.openxmlformats.org/officeDocument/2006/relationships/tags" Target="../tags/tag267.xml"/><Relationship Id="rId12" Type="http://schemas.openxmlformats.org/officeDocument/2006/relationships/tags" Target="../tags/tag266.xml"/><Relationship Id="rId11" Type="http://schemas.openxmlformats.org/officeDocument/2006/relationships/image" Target="../media/image6.png"/><Relationship Id="rId10" Type="http://schemas.openxmlformats.org/officeDocument/2006/relationships/tags" Target="../tags/tag265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275.xml"/><Relationship Id="rId8" Type="http://schemas.openxmlformats.org/officeDocument/2006/relationships/tags" Target="../tags/tag274.xml"/><Relationship Id="rId7" Type="http://schemas.openxmlformats.org/officeDocument/2006/relationships/tags" Target="../tags/tag273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3" Type="http://schemas.openxmlformats.org/officeDocument/2006/relationships/tags" Target="../tags/tag269.xml"/><Relationship Id="rId21" Type="http://schemas.openxmlformats.org/officeDocument/2006/relationships/tags" Target="../tags/tag287.xml"/><Relationship Id="rId20" Type="http://schemas.openxmlformats.org/officeDocument/2006/relationships/tags" Target="../tags/tag286.xml"/><Relationship Id="rId2" Type="http://schemas.openxmlformats.org/officeDocument/2006/relationships/tags" Target="../tags/tag268.xml"/><Relationship Id="rId19" Type="http://schemas.openxmlformats.org/officeDocument/2006/relationships/tags" Target="../tags/tag285.xml"/><Relationship Id="rId18" Type="http://schemas.openxmlformats.org/officeDocument/2006/relationships/tags" Target="../tags/tag284.xml"/><Relationship Id="rId17" Type="http://schemas.openxmlformats.org/officeDocument/2006/relationships/tags" Target="../tags/tag283.xml"/><Relationship Id="rId16" Type="http://schemas.openxmlformats.org/officeDocument/2006/relationships/tags" Target="../tags/tag282.xml"/><Relationship Id="rId15" Type="http://schemas.openxmlformats.org/officeDocument/2006/relationships/tags" Target="../tags/tag281.xml"/><Relationship Id="rId14" Type="http://schemas.openxmlformats.org/officeDocument/2006/relationships/tags" Target="../tags/tag280.xml"/><Relationship Id="rId13" Type="http://schemas.openxmlformats.org/officeDocument/2006/relationships/tags" Target="../tags/tag279.xml"/><Relationship Id="rId12" Type="http://schemas.openxmlformats.org/officeDocument/2006/relationships/tags" Target="../tags/tag278.xml"/><Relationship Id="rId11" Type="http://schemas.openxmlformats.org/officeDocument/2006/relationships/tags" Target="../tags/tag277.xml"/><Relationship Id="rId10" Type="http://schemas.openxmlformats.org/officeDocument/2006/relationships/tags" Target="../tags/tag276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6" Type="http://schemas.openxmlformats.org/officeDocument/2006/relationships/tags" Target="../tags/tag292.xml"/><Relationship Id="rId5" Type="http://schemas.openxmlformats.org/officeDocument/2006/relationships/tags" Target="../tags/tag291.xml"/><Relationship Id="rId4" Type="http://schemas.openxmlformats.org/officeDocument/2006/relationships/tags" Target="../tags/tag290.xml"/><Relationship Id="rId3" Type="http://schemas.openxmlformats.org/officeDocument/2006/relationships/tags" Target="../tags/tag289.xml"/><Relationship Id="rId2" Type="http://schemas.openxmlformats.org/officeDocument/2006/relationships/tags" Target="../tags/tag288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298.xml"/><Relationship Id="rId8" Type="http://schemas.openxmlformats.org/officeDocument/2006/relationships/tags" Target="../tags/tag297.xml"/><Relationship Id="rId7" Type="http://schemas.openxmlformats.org/officeDocument/2006/relationships/tags" Target="../tags/tag296.xml"/><Relationship Id="rId6" Type="http://schemas.openxmlformats.org/officeDocument/2006/relationships/tags" Target="../tags/tag295.xml"/><Relationship Id="rId5" Type="http://schemas.openxmlformats.org/officeDocument/2006/relationships/image" Target="../media/image8.png"/><Relationship Id="rId4" Type="http://schemas.openxmlformats.org/officeDocument/2006/relationships/tags" Target="../tags/tag294.xml"/><Relationship Id="rId3" Type="http://schemas.openxmlformats.org/officeDocument/2006/relationships/image" Target="../media/image7.png"/><Relationship Id="rId2" Type="http://schemas.openxmlformats.org/officeDocument/2006/relationships/tags" Target="../tags/tag293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7" Type="http://schemas.openxmlformats.org/officeDocument/2006/relationships/tags" Target="../tags/tag304.xml"/><Relationship Id="rId6" Type="http://schemas.openxmlformats.org/officeDocument/2006/relationships/tags" Target="../tags/tag303.xml"/><Relationship Id="rId5" Type="http://schemas.openxmlformats.org/officeDocument/2006/relationships/tags" Target="../tags/tag302.xml"/><Relationship Id="rId4" Type="http://schemas.openxmlformats.org/officeDocument/2006/relationships/tags" Target="../tags/tag301.xml"/><Relationship Id="rId3" Type="http://schemas.openxmlformats.org/officeDocument/2006/relationships/tags" Target="../tags/tag300.xml"/><Relationship Id="rId2" Type="http://schemas.openxmlformats.org/officeDocument/2006/relationships/tags" Target="../tags/tag299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312.xml"/><Relationship Id="rId8" Type="http://schemas.openxmlformats.org/officeDocument/2006/relationships/tags" Target="../tags/tag311.xml"/><Relationship Id="rId7" Type="http://schemas.openxmlformats.org/officeDocument/2006/relationships/tags" Target="../tags/tag310.xml"/><Relationship Id="rId6" Type="http://schemas.openxmlformats.org/officeDocument/2006/relationships/tags" Target="../tags/tag309.xml"/><Relationship Id="rId5" Type="http://schemas.openxmlformats.org/officeDocument/2006/relationships/tags" Target="../tags/tag308.xml"/><Relationship Id="rId4" Type="http://schemas.openxmlformats.org/officeDocument/2006/relationships/tags" Target="../tags/tag307.xml"/><Relationship Id="rId3" Type="http://schemas.openxmlformats.org/officeDocument/2006/relationships/tags" Target="../tags/tag306.xml"/><Relationship Id="rId2" Type="http://schemas.openxmlformats.org/officeDocument/2006/relationships/tags" Target="../tags/tag305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tags" Target="../tags/tag316.xml"/><Relationship Id="rId4" Type="http://schemas.openxmlformats.org/officeDocument/2006/relationships/tags" Target="../tags/tag315.xml"/><Relationship Id="rId3" Type="http://schemas.openxmlformats.org/officeDocument/2006/relationships/tags" Target="../tags/tag314.xml"/><Relationship Id="rId2" Type="http://schemas.openxmlformats.org/officeDocument/2006/relationships/tags" Target="../tags/tag313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4" Type="http://schemas.openxmlformats.org/officeDocument/2006/relationships/tags" Target="../tags/tag319.xml"/><Relationship Id="rId3" Type="http://schemas.openxmlformats.org/officeDocument/2006/relationships/tags" Target="../tags/tag318.xml"/><Relationship Id="rId2" Type="http://schemas.openxmlformats.org/officeDocument/2006/relationships/tags" Target="../tags/tag317.xm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5" Type="http://schemas.openxmlformats.org/officeDocument/2006/relationships/tags" Target="../tags/tag323.xml"/><Relationship Id="rId4" Type="http://schemas.openxmlformats.org/officeDocument/2006/relationships/tags" Target="../tags/tag322.xml"/><Relationship Id="rId3" Type="http://schemas.openxmlformats.org/officeDocument/2006/relationships/tags" Target="../tags/tag321.xml"/><Relationship Id="rId2" Type="http://schemas.openxmlformats.org/officeDocument/2006/relationships/tags" Target="../tags/tag320.xml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6" Type="http://schemas.openxmlformats.org/officeDocument/2006/relationships/tags" Target="../tags/tag328.xml"/><Relationship Id="rId5" Type="http://schemas.openxmlformats.org/officeDocument/2006/relationships/tags" Target="../tags/tag327.xml"/><Relationship Id="rId4" Type="http://schemas.openxmlformats.org/officeDocument/2006/relationships/tags" Target="../tags/tag326.xml"/><Relationship Id="rId3" Type="http://schemas.openxmlformats.org/officeDocument/2006/relationships/tags" Target="../tags/tag325.xml"/><Relationship Id="rId2" Type="http://schemas.openxmlformats.org/officeDocument/2006/relationships/tags" Target="../tags/tag324.xml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333.xml"/><Relationship Id="rId8" Type="http://schemas.openxmlformats.org/officeDocument/2006/relationships/tags" Target="../tags/tag332.xml"/><Relationship Id="rId7" Type="http://schemas.openxmlformats.org/officeDocument/2006/relationships/image" Target="../media/image2.png"/><Relationship Id="rId6" Type="http://schemas.openxmlformats.org/officeDocument/2006/relationships/tags" Target="../tags/tag331.xml"/><Relationship Id="rId5" Type="http://schemas.openxmlformats.org/officeDocument/2006/relationships/image" Target="../media/image3.png"/><Relationship Id="rId4" Type="http://schemas.openxmlformats.org/officeDocument/2006/relationships/tags" Target="../tags/tag330.xml"/><Relationship Id="rId3" Type="http://schemas.openxmlformats.org/officeDocument/2006/relationships/image" Target="../media/image1.png"/><Relationship Id="rId2" Type="http://schemas.openxmlformats.org/officeDocument/2006/relationships/tags" Target="../tags/tag329.xml"/><Relationship Id="rId13" Type="http://schemas.openxmlformats.org/officeDocument/2006/relationships/tags" Target="../tags/tag337.xml"/><Relationship Id="rId12" Type="http://schemas.openxmlformats.org/officeDocument/2006/relationships/tags" Target="../tags/tag336.xml"/><Relationship Id="rId11" Type="http://schemas.openxmlformats.org/officeDocument/2006/relationships/tags" Target="../tags/tag335.xml"/><Relationship Id="rId10" Type="http://schemas.openxmlformats.org/officeDocument/2006/relationships/tags" Target="../tags/tag334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343.xml"/><Relationship Id="rId8" Type="http://schemas.openxmlformats.org/officeDocument/2006/relationships/image" Target="../media/image5.png"/><Relationship Id="rId7" Type="http://schemas.openxmlformats.org/officeDocument/2006/relationships/tags" Target="../tags/tag342.xml"/><Relationship Id="rId6" Type="http://schemas.openxmlformats.org/officeDocument/2006/relationships/tags" Target="../tags/tag341.xml"/><Relationship Id="rId5" Type="http://schemas.openxmlformats.org/officeDocument/2006/relationships/tags" Target="../tags/tag340.xml"/><Relationship Id="rId4" Type="http://schemas.openxmlformats.org/officeDocument/2006/relationships/tags" Target="../tags/tag339.xml"/><Relationship Id="rId3" Type="http://schemas.openxmlformats.org/officeDocument/2006/relationships/image" Target="../media/image4.png"/><Relationship Id="rId2" Type="http://schemas.openxmlformats.org/officeDocument/2006/relationships/tags" Target="../tags/tag338.xml"/><Relationship Id="rId13" Type="http://schemas.openxmlformats.org/officeDocument/2006/relationships/tags" Target="../tags/tag346.xml"/><Relationship Id="rId12" Type="http://schemas.openxmlformats.org/officeDocument/2006/relationships/tags" Target="../tags/tag345.xml"/><Relationship Id="rId11" Type="http://schemas.openxmlformats.org/officeDocument/2006/relationships/image" Target="../media/image6.png"/><Relationship Id="rId10" Type="http://schemas.openxmlformats.org/officeDocument/2006/relationships/tags" Target="../tags/tag344.xml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352.xml"/><Relationship Id="rId8" Type="http://schemas.openxmlformats.org/officeDocument/2006/relationships/tags" Target="../tags/tag351.xml"/><Relationship Id="rId7" Type="http://schemas.openxmlformats.org/officeDocument/2006/relationships/tags" Target="../tags/tag350.xml"/><Relationship Id="rId6" Type="http://schemas.openxmlformats.org/officeDocument/2006/relationships/tags" Target="../tags/tag349.xml"/><Relationship Id="rId5" Type="http://schemas.openxmlformats.org/officeDocument/2006/relationships/image" Target="../media/image2.png"/><Relationship Id="rId4" Type="http://schemas.openxmlformats.org/officeDocument/2006/relationships/tags" Target="../tags/tag348.xml"/><Relationship Id="rId3" Type="http://schemas.openxmlformats.org/officeDocument/2006/relationships/image" Target="../media/image1.png"/><Relationship Id="rId2" Type="http://schemas.openxmlformats.org/officeDocument/2006/relationships/tags" Target="../tags/tag347.xml"/><Relationship Id="rId13" Type="http://schemas.openxmlformats.org/officeDocument/2006/relationships/tags" Target="../tags/tag355.xml"/><Relationship Id="rId12" Type="http://schemas.openxmlformats.org/officeDocument/2006/relationships/image" Target="../media/image3.png"/><Relationship Id="rId11" Type="http://schemas.openxmlformats.org/officeDocument/2006/relationships/tags" Target="../tags/tag354.xml"/><Relationship Id="rId10" Type="http://schemas.openxmlformats.org/officeDocument/2006/relationships/tags" Target="../tags/tag353.xml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tags" Target="../tags/tag360.xml"/><Relationship Id="rId5" Type="http://schemas.openxmlformats.org/officeDocument/2006/relationships/tags" Target="../tags/tag359.xml"/><Relationship Id="rId4" Type="http://schemas.openxmlformats.org/officeDocument/2006/relationships/tags" Target="../tags/tag358.xml"/><Relationship Id="rId3" Type="http://schemas.openxmlformats.org/officeDocument/2006/relationships/tags" Target="../tags/tag357.xml"/><Relationship Id="rId2" Type="http://schemas.openxmlformats.org/officeDocument/2006/relationships/tags" Target="../tags/tag356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68" y="136131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68" y="38409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184" y="523097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结束页_1_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1" descr="图片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r="28244" b="45838"/>
          <a:stretch>
            <a:fillRect/>
          </a:stretch>
        </p:blipFill>
        <p:spPr>
          <a:xfrm>
            <a:off x="8097520" y="3767455"/>
            <a:ext cx="4094480" cy="3090545"/>
          </a:xfrm>
          <a:prstGeom prst="rect">
            <a:avLst/>
          </a:prstGeom>
        </p:spPr>
      </p:pic>
      <p:pic>
        <p:nvPicPr>
          <p:cNvPr id="7" name="图片 3" descr="图片5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 l="60884"/>
          <a:stretch>
            <a:fillRect/>
          </a:stretch>
        </p:blipFill>
        <p:spPr>
          <a:xfrm>
            <a:off x="0" y="1056005"/>
            <a:ext cx="1304290" cy="3334385"/>
          </a:xfrm>
          <a:prstGeom prst="rect">
            <a:avLst/>
          </a:prstGeom>
        </p:spPr>
      </p:pic>
      <p:sp>
        <p:nvSpPr>
          <p:cNvPr id="8" name="日期占位符 2"/>
          <p:cNvSpPr>
            <a:spLocks noGrp="1"/>
          </p:cNvSpPr>
          <p:nvPr>
            <p:ph type="dt" sz="half" idx="16385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16386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16387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6" name="Subtitle 15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3364971" y="2667000"/>
            <a:ext cx="54493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13" name="标题 6"/>
          <p:cNvSpPr>
            <a:spLocks noGrp="1"/>
          </p:cNvSpPr>
          <p:nvPr>
            <p:ph type="ctrTitle" idx="16388" hasCustomPrompt="1"/>
            <p:custDataLst>
              <p:tags r:id="rId10"/>
            </p:custDataLst>
          </p:nvPr>
        </p:nvSpPr>
        <p:spPr>
          <a:xfrm>
            <a:off x="3364089" y="3175000"/>
            <a:ext cx="5451122" cy="1016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400" b="1" spc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谢谢观看</a:t>
            </a:r>
            <a:endParaRPr lang="zh-CN" altLang="en-US" dirty="0"/>
          </a:p>
        </p:txBody>
      </p:sp>
      <p:pic>
        <p:nvPicPr>
          <p:cNvPr id="2" name="图片 2" descr="图片1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/>
          <a:srcRect t="37322"/>
          <a:stretch>
            <a:fillRect/>
          </a:stretch>
        </p:blipFill>
        <p:spPr>
          <a:xfrm>
            <a:off x="8008620" y="0"/>
            <a:ext cx="2995930" cy="1378585"/>
          </a:xfrm>
          <a:prstGeom prst="rect">
            <a:avLst/>
          </a:prstGeom>
        </p:spPr>
      </p:pic>
      <p:pic>
        <p:nvPicPr>
          <p:cNvPr id="3" name="图片 2" descr="图片1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2"/>
          <a:srcRect b="68392"/>
          <a:stretch>
            <a:fillRect/>
          </a:stretch>
        </p:blipFill>
        <p:spPr>
          <a:xfrm>
            <a:off x="1274445" y="5863590"/>
            <a:ext cx="3145790" cy="99441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_16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609600" y="3860800"/>
            <a:ext cx="3454400" cy="2387600"/>
          </a:xfrm>
          <a:custGeom>
            <a:avLst/>
            <a:gdLst>
              <a:gd name="connisteX0" fmla="*/ 0 w 3454400"/>
              <a:gd name="connsiteY0" fmla="*/ 0 h 2387600"/>
              <a:gd name="connisteX1" fmla="*/ 3454400 w 3454400"/>
              <a:gd name="connsiteY1" fmla="*/ 0 h 2387600"/>
              <a:gd name="connisteX2" fmla="*/ 3454400 w 3454400"/>
              <a:gd name="connsiteY2" fmla="*/ 2184400 h 2387600"/>
              <a:gd name="connisteX3" fmla="*/ 3251200 w 3454400"/>
              <a:gd name="connsiteY3" fmla="*/ 2387600 h 2387600"/>
              <a:gd name="connisteX4" fmla="*/ 203200 w 3454400"/>
              <a:gd name="connsiteY4" fmla="*/ 2387600 h 2387600"/>
              <a:gd name="connisteX5" fmla="*/ 0 w 3454400"/>
              <a:gd name="connsiteY5" fmla="*/ 2184400 h 2387600"/>
              <a:gd name="connisteX6" fmla="*/ 0 w 34544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387600">
                <a:moveTo>
                  <a:pt x="0" y="0"/>
                </a:moveTo>
                <a:lnTo>
                  <a:pt x="3454400" y="0"/>
                </a:lnTo>
                <a:lnTo>
                  <a:pt x="3454400" y="2184400"/>
                </a:lnTo>
                <a:cubicBezTo>
                  <a:pt x="3454400" y="2296624"/>
                  <a:pt x="3363424" y="2387600"/>
                  <a:pt x="32512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7"/>
            </p:custDataLst>
          </p:nvPr>
        </p:nvSpPr>
        <p:spPr>
          <a:xfrm>
            <a:off x="6096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336800 h 2336800"/>
              <a:gd name="connisteX5" fmla="*/ 0 w 3454400"/>
              <a:gd name="connsiteY5" fmla="*/ 2336800 h 2336800"/>
              <a:gd name="connisteX6" fmla="*/ 0 w 34544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41656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724400"/>
            <a:ext cx="2844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368800" y="3860800"/>
            <a:ext cx="3454400" cy="2387600"/>
          </a:xfrm>
          <a:custGeom>
            <a:avLst/>
            <a:gdLst>
              <a:gd name="connisteX0" fmla="*/ 0 w 3454400"/>
              <a:gd name="connsiteY0" fmla="*/ 0 h 2387600"/>
              <a:gd name="connisteX1" fmla="*/ 3454400 w 3454400"/>
              <a:gd name="connsiteY1" fmla="*/ 0 h 2387600"/>
              <a:gd name="connisteX2" fmla="*/ 3454400 w 3454400"/>
              <a:gd name="connsiteY2" fmla="*/ 2184400 h 2387600"/>
              <a:gd name="connisteX3" fmla="*/ 3251200 w 3454400"/>
              <a:gd name="connsiteY3" fmla="*/ 2387600 h 2387600"/>
              <a:gd name="connisteX4" fmla="*/ 203200 w 3454400"/>
              <a:gd name="connsiteY4" fmla="*/ 2387600 h 2387600"/>
              <a:gd name="connisteX5" fmla="*/ 0 w 3454400"/>
              <a:gd name="connsiteY5" fmla="*/ 2184400 h 2387600"/>
              <a:gd name="connisteX6" fmla="*/ 0 w 34544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387600">
                <a:moveTo>
                  <a:pt x="0" y="0"/>
                </a:moveTo>
                <a:lnTo>
                  <a:pt x="3454400" y="0"/>
                </a:lnTo>
                <a:lnTo>
                  <a:pt x="3454400" y="2184400"/>
                </a:lnTo>
                <a:cubicBezTo>
                  <a:pt x="3454400" y="2296624"/>
                  <a:pt x="3363424" y="2387600"/>
                  <a:pt x="32512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1"/>
            </p:custDataLst>
          </p:nvPr>
        </p:nvSpPr>
        <p:spPr>
          <a:xfrm>
            <a:off x="43688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336800 h 2336800"/>
              <a:gd name="connisteX5" fmla="*/ 0 w 3454400"/>
              <a:gd name="connsiteY5" fmla="*/ 2336800 h 2336800"/>
              <a:gd name="connisteX6" fmla="*/ 0 w 34544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4673600" y="41656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4673600" y="4724400"/>
            <a:ext cx="2844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4"/>
            </p:custDataLst>
          </p:nvPr>
        </p:nvSpPr>
        <p:spPr>
          <a:xfrm>
            <a:off x="8128000" y="3860800"/>
            <a:ext cx="3454400" cy="2387600"/>
          </a:xfrm>
          <a:custGeom>
            <a:avLst/>
            <a:gdLst>
              <a:gd name="connisteX0" fmla="*/ 0 w 3454400"/>
              <a:gd name="connsiteY0" fmla="*/ 0 h 2387600"/>
              <a:gd name="connisteX1" fmla="*/ 3454400 w 3454400"/>
              <a:gd name="connsiteY1" fmla="*/ 0 h 2387600"/>
              <a:gd name="connisteX2" fmla="*/ 3454400 w 3454400"/>
              <a:gd name="connsiteY2" fmla="*/ 2184400 h 2387600"/>
              <a:gd name="connisteX3" fmla="*/ 3251200 w 3454400"/>
              <a:gd name="connsiteY3" fmla="*/ 2387600 h 2387600"/>
              <a:gd name="connisteX4" fmla="*/ 203200 w 3454400"/>
              <a:gd name="connsiteY4" fmla="*/ 2387600 h 2387600"/>
              <a:gd name="connisteX5" fmla="*/ 0 w 3454400"/>
              <a:gd name="connsiteY5" fmla="*/ 2184400 h 2387600"/>
              <a:gd name="connisteX6" fmla="*/ 0 w 34544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387600">
                <a:moveTo>
                  <a:pt x="0" y="0"/>
                </a:moveTo>
                <a:lnTo>
                  <a:pt x="3454400" y="0"/>
                </a:lnTo>
                <a:lnTo>
                  <a:pt x="3454400" y="2184400"/>
                </a:lnTo>
                <a:cubicBezTo>
                  <a:pt x="3454400" y="2296624"/>
                  <a:pt x="3363424" y="2387600"/>
                  <a:pt x="32512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5"/>
            </p:custDataLst>
          </p:nvPr>
        </p:nvSpPr>
        <p:spPr>
          <a:xfrm>
            <a:off x="81280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336800 h 2336800"/>
              <a:gd name="connisteX5" fmla="*/ 0 w 3454400"/>
              <a:gd name="connsiteY5" fmla="*/ 2336800 h 2336800"/>
              <a:gd name="connisteX6" fmla="*/ 0 w 34544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8432800" y="41656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8432800" y="4724400"/>
            <a:ext cx="2844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1_2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6096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7"/>
            </p:custDataLst>
          </p:nvPr>
        </p:nvSpPr>
        <p:spPr>
          <a:xfrm>
            <a:off x="1574800" y="19050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1016000" y="37846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1016000" y="4343400"/>
            <a:ext cx="264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3688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1"/>
            </p:custDataLst>
          </p:nvPr>
        </p:nvSpPr>
        <p:spPr>
          <a:xfrm>
            <a:off x="5334000" y="19050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4775200" y="37846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4775200" y="4343400"/>
            <a:ext cx="264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4"/>
            </p:custDataLst>
          </p:nvPr>
        </p:nvSpPr>
        <p:spPr>
          <a:xfrm>
            <a:off x="81280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5"/>
            </p:custDataLst>
          </p:nvPr>
        </p:nvSpPr>
        <p:spPr>
          <a:xfrm>
            <a:off x="9093200" y="19050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8534400" y="37846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8534400" y="4343400"/>
            <a:ext cx="264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3_1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6" hasCustomPrompt="1"/>
            <p:custDataLst>
              <p:tags r:id="rId6"/>
            </p:custDataLst>
          </p:nvPr>
        </p:nvSpPr>
        <p:spPr>
          <a:xfrm>
            <a:off x="609600" y="19304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2" hasCustomPrompt="1"/>
            <p:custDataLst>
              <p:tags r:id="rId7"/>
            </p:custDataLst>
          </p:nvPr>
        </p:nvSpPr>
        <p:spPr>
          <a:xfrm>
            <a:off x="609600" y="2489200"/>
            <a:ext cx="3454400" cy="3352800"/>
          </a:xfrm>
          <a:custGeom>
            <a:avLst/>
            <a:gdLst>
              <a:gd name="connisteX0" fmla="*/ 0 w 3454400"/>
              <a:gd name="connsiteY0" fmla="*/ 203200 h 3352800"/>
              <a:gd name="connisteX1" fmla="*/ 203200 w 3454400"/>
              <a:gd name="connsiteY1" fmla="*/ 0 h 3352800"/>
              <a:gd name="connisteX2" fmla="*/ 3251200 w 3454400"/>
              <a:gd name="connsiteY2" fmla="*/ 0 h 3352800"/>
              <a:gd name="connisteX3" fmla="*/ 3454400 w 3454400"/>
              <a:gd name="connsiteY3" fmla="*/ 203200 h 3352800"/>
              <a:gd name="connisteX4" fmla="*/ 3454400 w 3454400"/>
              <a:gd name="connsiteY4" fmla="*/ 3149600 h 3352800"/>
              <a:gd name="connisteX5" fmla="*/ 3251200 w 3454400"/>
              <a:gd name="connsiteY5" fmla="*/ 3352800 h 3352800"/>
              <a:gd name="connisteX6" fmla="*/ 203200 w 3454400"/>
              <a:gd name="connsiteY6" fmla="*/ 3352800 h 3352800"/>
              <a:gd name="connisteX7" fmla="*/ 0 w 3454400"/>
              <a:gd name="connsiteY7" fmla="*/ 3149600 h 3352800"/>
              <a:gd name="connisteX8" fmla="*/ 0 w 3454400"/>
              <a:gd name="connsiteY8" fmla="*/ 203200 h 335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3352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149600"/>
                </a:lnTo>
                <a:cubicBezTo>
                  <a:pt x="3454400" y="3261824"/>
                  <a:pt x="3363424" y="3352800"/>
                  <a:pt x="3251200" y="3352800"/>
                </a:cubicBezTo>
                <a:lnTo>
                  <a:pt x="203200" y="3352800"/>
                </a:lnTo>
                <a:cubicBezTo>
                  <a:pt x="90976" y="3352800"/>
                  <a:pt x="0" y="3261824"/>
                  <a:pt x="0" y="3149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914400" y="32512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4368800" y="19304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3" hasCustomPrompt="1"/>
            <p:custDataLst>
              <p:tags r:id="rId10"/>
            </p:custDataLst>
          </p:nvPr>
        </p:nvSpPr>
        <p:spPr>
          <a:xfrm>
            <a:off x="4368800" y="2489200"/>
            <a:ext cx="3454400" cy="3352800"/>
          </a:xfrm>
          <a:custGeom>
            <a:avLst/>
            <a:gdLst>
              <a:gd name="connisteX0" fmla="*/ 0 w 3454400"/>
              <a:gd name="connsiteY0" fmla="*/ 203200 h 3352800"/>
              <a:gd name="connisteX1" fmla="*/ 203200 w 3454400"/>
              <a:gd name="connsiteY1" fmla="*/ 0 h 3352800"/>
              <a:gd name="connisteX2" fmla="*/ 3251200 w 3454400"/>
              <a:gd name="connsiteY2" fmla="*/ 0 h 3352800"/>
              <a:gd name="connisteX3" fmla="*/ 3454400 w 3454400"/>
              <a:gd name="connsiteY3" fmla="*/ 203200 h 3352800"/>
              <a:gd name="connisteX4" fmla="*/ 3454400 w 3454400"/>
              <a:gd name="connsiteY4" fmla="*/ 3149600 h 3352800"/>
              <a:gd name="connisteX5" fmla="*/ 3251200 w 3454400"/>
              <a:gd name="connsiteY5" fmla="*/ 3352800 h 3352800"/>
              <a:gd name="connisteX6" fmla="*/ 203200 w 3454400"/>
              <a:gd name="connsiteY6" fmla="*/ 3352800 h 3352800"/>
              <a:gd name="connisteX7" fmla="*/ 0 w 3454400"/>
              <a:gd name="connsiteY7" fmla="*/ 3149600 h 3352800"/>
              <a:gd name="connisteX8" fmla="*/ 0 w 3454400"/>
              <a:gd name="connsiteY8" fmla="*/ 203200 h 335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3352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149600"/>
                </a:lnTo>
                <a:cubicBezTo>
                  <a:pt x="3454400" y="3261824"/>
                  <a:pt x="3363424" y="3352800"/>
                  <a:pt x="3251200" y="3352800"/>
                </a:cubicBezTo>
                <a:lnTo>
                  <a:pt x="203200" y="3352800"/>
                </a:lnTo>
                <a:cubicBezTo>
                  <a:pt x="90976" y="3352800"/>
                  <a:pt x="0" y="3261824"/>
                  <a:pt x="0" y="3149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4673600" y="32512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8128000" y="19304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4" hasCustomPrompt="1"/>
            <p:custDataLst>
              <p:tags r:id="rId13"/>
            </p:custDataLst>
          </p:nvPr>
        </p:nvSpPr>
        <p:spPr>
          <a:xfrm>
            <a:off x="8128000" y="2489200"/>
            <a:ext cx="3454400" cy="3352800"/>
          </a:xfrm>
          <a:custGeom>
            <a:avLst/>
            <a:gdLst>
              <a:gd name="connisteX0" fmla="*/ 0 w 3454400"/>
              <a:gd name="connsiteY0" fmla="*/ 203200 h 3352800"/>
              <a:gd name="connisteX1" fmla="*/ 203200 w 3454400"/>
              <a:gd name="connsiteY1" fmla="*/ 0 h 3352800"/>
              <a:gd name="connisteX2" fmla="*/ 3251200 w 3454400"/>
              <a:gd name="connsiteY2" fmla="*/ 0 h 3352800"/>
              <a:gd name="connisteX3" fmla="*/ 3454400 w 3454400"/>
              <a:gd name="connsiteY3" fmla="*/ 203200 h 3352800"/>
              <a:gd name="connisteX4" fmla="*/ 3454400 w 3454400"/>
              <a:gd name="connsiteY4" fmla="*/ 3149600 h 3352800"/>
              <a:gd name="connisteX5" fmla="*/ 3251200 w 3454400"/>
              <a:gd name="connsiteY5" fmla="*/ 3352800 h 3352800"/>
              <a:gd name="connisteX6" fmla="*/ 203200 w 3454400"/>
              <a:gd name="connsiteY6" fmla="*/ 3352800 h 3352800"/>
              <a:gd name="connisteX7" fmla="*/ 0 w 3454400"/>
              <a:gd name="connsiteY7" fmla="*/ 3149600 h 3352800"/>
              <a:gd name="connisteX8" fmla="*/ 0 w 3454400"/>
              <a:gd name="connsiteY8" fmla="*/ 203200 h 335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3352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149600"/>
                </a:lnTo>
                <a:cubicBezTo>
                  <a:pt x="3454400" y="3261824"/>
                  <a:pt x="3363424" y="3352800"/>
                  <a:pt x="3251200" y="3352800"/>
                </a:cubicBezTo>
                <a:lnTo>
                  <a:pt x="203200" y="3352800"/>
                </a:lnTo>
                <a:cubicBezTo>
                  <a:pt x="90976" y="3352800"/>
                  <a:pt x="0" y="3261824"/>
                  <a:pt x="0" y="3149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8432800" y="32512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3_18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1524000"/>
            <a:ext cx="10972800" cy="1879600"/>
          </a:xfrm>
          <a:custGeom>
            <a:avLst/>
            <a:gdLst>
              <a:gd name="connisteX0" fmla="*/ 0 w 10972800"/>
              <a:gd name="connsiteY0" fmla="*/ 203200 h 1879600"/>
              <a:gd name="connisteX1" fmla="*/ 203200 w 10972800"/>
              <a:gd name="connsiteY1" fmla="*/ 0 h 1879600"/>
              <a:gd name="connisteX2" fmla="*/ 10769600 w 10972800"/>
              <a:gd name="connsiteY2" fmla="*/ 0 h 1879600"/>
              <a:gd name="connisteX3" fmla="*/ 10972800 w 10972800"/>
              <a:gd name="connsiteY3" fmla="*/ 203200 h 1879600"/>
              <a:gd name="connisteX4" fmla="*/ 10972800 w 10972800"/>
              <a:gd name="connsiteY4" fmla="*/ 1676400 h 1879600"/>
              <a:gd name="connisteX5" fmla="*/ 10769600 w 10972800"/>
              <a:gd name="connsiteY5" fmla="*/ 1879600 h 1879600"/>
              <a:gd name="connisteX6" fmla="*/ 203200 w 10972800"/>
              <a:gd name="connsiteY6" fmla="*/ 1879600 h 1879600"/>
              <a:gd name="connisteX7" fmla="*/ 0 w 10972800"/>
              <a:gd name="connsiteY7" fmla="*/ 1676400 h 1879600"/>
              <a:gd name="connisteX8" fmla="*/ 0 w 10972800"/>
              <a:gd name="connsiteY8" fmla="*/ 203200 h 187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1879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676400"/>
                </a:lnTo>
                <a:cubicBezTo>
                  <a:pt x="10972800" y="1788624"/>
                  <a:pt x="10881824" y="1879600"/>
                  <a:pt x="10769600" y="1879600"/>
                </a:cubicBezTo>
                <a:lnTo>
                  <a:pt x="203200" y="1879600"/>
                </a:lnTo>
                <a:cubicBezTo>
                  <a:pt x="90976" y="1879600"/>
                  <a:pt x="0" y="1788624"/>
                  <a:pt x="0" y="16764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09600" y="3860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09600" y="44196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4470400" y="3860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4470400" y="44196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8331200" y="3860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2"/>
            </p:custDataLst>
          </p:nvPr>
        </p:nvSpPr>
        <p:spPr>
          <a:xfrm>
            <a:off x="8331200" y="44196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2_1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553200" y="15240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553200" y="20828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6553200" y="31496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6553200" y="37084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6553200" y="47752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2"/>
            </p:custDataLst>
          </p:nvPr>
        </p:nvSpPr>
        <p:spPr>
          <a:xfrm>
            <a:off x="6553200" y="53340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4_1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609600" y="1930400"/>
            <a:ext cx="3454400" cy="3911600"/>
          </a:xfrm>
          <a:custGeom>
            <a:avLst/>
            <a:gdLst>
              <a:gd name="connisteX0" fmla="*/ 0 w 3454400"/>
              <a:gd name="connsiteY0" fmla="*/ 203200 h 3911600"/>
              <a:gd name="connisteX1" fmla="*/ 203200 w 3454400"/>
              <a:gd name="connsiteY1" fmla="*/ 0 h 3911600"/>
              <a:gd name="connisteX2" fmla="*/ 3251200 w 3454400"/>
              <a:gd name="connsiteY2" fmla="*/ 0 h 3911600"/>
              <a:gd name="connisteX3" fmla="*/ 3454400 w 3454400"/>
              <a:gd name="connsiteY3" fmla="*/ 203200 h 3911600"/>
              <a:gd name="connisteX4" fmla="*/ 3454400 w 3454400"/>
              <a:gd name="connsiteY4" fmla="*/ 3708400 h 3911600"/>
              <a:gd name="connisteX5" fmla="*/ 3251200 w 3454400"/>
              <a:gd name="connsiteY5" fmla="*/ 3911600 h 3911600"/>
              <a:gd name="connisteX6" fmla="*/ 203200 w 3454400"/>
              <a:gd name="connsiteY6" fmla="*/ 3911600 h 3911600"/>
              <a:gd name="connisteX7" fmla="*/ 0 w 3454400"/>
              <a:gd name="connsiteY7" fmla="*/ 3708400 h 3911600"/>
              <a:gd name="connisteX8" fmla="*/ 0 w 3454400"/>
              <a:gd name="connsiteY8" fmla="*/ 203200 h 391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391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708400"/>
                </a:lnTo>
                <a:cubicBezTo>
                  <a:pt x="3454400" y="3820624"/>
                  <a:pt x="3363424" y="3911600"/>
                  <a:pt x="3251200" y="3911600"/>
                </a:cubicBezTo>
                <a:lnTo>
                  <a:pt x="203200" y="3911600"/>
                </a:lnTo>
                <a:cubicBezTo>
                  <a:pt x="90976" y="3911600"/>
                  <a:pt x="0" y="3820624"/>
                  <a:pt x="0" y="3708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914400" y="26924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914400" y="32512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装饰  4"/>
          <p:cNvSpPr>
            <a:spLocks noGrp="1"/>
          </p:cNvSpPr>
          <p:nvPr>
            <p:ph type="body" idx="16393" hasCustomPrompt="1"/>
            <p:custDataLst>
              <p:tags r:id="rId9"/>
            </p:custDataLst>
          </p:nvPr>
        </p:nvSpPr>
        <p:spPr>
          <a:xfrm>
            <a:off x="4368800" y="1930400"/>
            <a:ext cx="3454400" cy="3911600"/>
          </a:xfrm>
          <a:custGeom>
            <a:avLst/>
            <a:gdLst>
              <a:gd name="connisteX0" fmla="*/ 0 w 3454400"/>
              <a:gd name="connsiteY0" fmla="*/ 203200 h 3911600"/>
              <a:gd name="connisteX1" fmla="*/ 203200 w 3454400"/>
              <a:gd name="connsiteY1" fmla="*/ 0 h 3911600"/>
              <a:gd name="connisteX2" fmla="*/ 3251200 w 3454400"/>
              <a:gd name="connsiteY2" fmla="*/ 0 h 3911600"/>
              <a:gd name="connisteX3" fmla="*/ 3454400 w 3454400"/>
              <a:gd name="connsiteY3" fmla="*/ 203200 h 3911600"/>
              <a:gd name="connisteX4" fmla="*/ 3454400 w 3454400"/>
              <a:gd name="connsiteY4" fmla="*/ 3708400 h 3911600"/>
              <a:gd name="connisteX5" fmla="*/ 3251200 w 3454400"/>
              <a:gd name="connsiteY5" fmla="*/ 3911600 h 3911600"/>
              <a:gd name="connisteX6" fmla="*/ 203200 w 3454400"/>
              <a:gd name="connsiteY6" fmla="*/ 3911600 h 3911600"/>
              <a:gd name="connisteX7" fmla="*/ 0 w 3454400"/>
              <a:gd name="connsiteY7" fmla="*/ 3708400 h 3911600"/>
              <a:gd name="connisteX8" fmla="*/ 0 w 3454400"/>
              <a:gd name="connsiteY8" fmla="*/ 203200 h 391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391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708400"/>
                </a:lnTo>
                <a:cubicBezTo>
                  <a:pt x="3454400" y="3820624"/>
                  <a:pt x="3363424" y="3911600"/>
                  <a:pt x="3251200" y="3911600"/>
                </a:cubicBezTo>
                <a:lnTo>
                  <a:pt x="203200" y="3911600"/>
                </a:lnTo>
                <a:cubicBezTo>
                  <a:pt x="90976" y="3911600"/>
                  <a:pt x="0" y="3820624"/>
                  <a:pt x="0" y="3708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4673600" y="26924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4673600" y="32512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8" name="装饰  7"/>
          <p:cNvSpPr>
            <a:spLocks noGrp="1"/>
          </p:cNvSpPr>
          <p:nvPr>
            <p:ph type="body" idx="16394" hasCustomPrompt="1"/>
            <p:custDataLst>
              <p:tags r:id="rId12"/>
            </p:custDataLst>
          </p:nvPr>
        </p:nvSpPr>
        <p:spPr>
          <a:xfrm>
            <a:off x="8128000" y="1930400"/>
            <a:ext cx="3454400" cy="3911600"/>
          </a:xfrm>
          <a:custGeom>
            <a:avLst/>
            <a:gdLst>
              <a:gd name="connisteX0" fmla="*/ 0 w 3454400"/>
              <a:gd name="connsiteY0" fmla="*/ 203200 h 3911600"/>
              <a:gd name="connisteX1" fmla="*/ 203200 w 3454400"/>
              <a:gd name="connsiteY1" fmla="*/ 0 h 3911600"/>
              <a:gd name="connisteX2" fmla="*/ 3251200 w 3454400"/>
              <a:gd name="connsiteY2" fmla="*/ 0 h 3911600"/>
              <a:gd name="connisteX3" fmla="*/ 3454400 w 3454400"/>
              <a:gd name="connsiteY3" fmla="*/ 203200 h 3911600"/>
              <a:gd name="connisteX4" fmla="*/ 3454400 w 3454400"/>
              <a:gd name="connsiteY4" fmla="*/ 3708400 h 3911600"/>
              <a:gd name="connisteX5" fmla="*/ 3251200 w 3454400"/>
              <a:gd name="connsiteY5" fmla="*/ 3911600 h 3911600"/>
              <a:gd name="connisteX6" fmla="*/ 203200 w 3454400"/>
              <a:gd name="connsiteY6" fmla="*/ 3911600 h 3911600"/>
              <a:gd name="connisteX7" fmla="*/ 0 w 3454400"/>
              <a:gd name="connsiteY7" fmla="*/ 3708400 h 3911600"/>
              <a:gd name="connisteX8" fmla="*/ 0 w 3454400"/>
              <a:gd name="connsiteY8" fmla="*/ 203200 h 391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391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708400"/>
                </a:lnTo>
                <a:cubicBezTo>
                  <a:pt x="3454400" y="3820624"/>
                  <a:pt x="3363424" y="3911600"/>
                  <a:pt x="3251200" y="3911600"/>
                </a:cubicBezTo>
                <a:lnTo>
                  <a:pt x="203200" y="3911600"/>
                </a:lnTo>
                <a:cubicBezTo>
                  <a:pt x="90976" y="3911600"/>
                  <a:pt x="0" y="3820624"/>
                  <a:pt x="0" y="3708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8432800" y="26924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8432800" y="32512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3_1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6096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7"/>
            </p:custDataLst>
          </p:nvPr>
        </p:nvSpPr>
        <p:spPr>
          <a:xfrm>
            <a:off x="6096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3759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2164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3688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1"/>
            </p:custDataLst>
          </p:nvPr>
        </p:nvSpPr>
        <p:spPr>
          <a:xfrm>
            <a:off x="43688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4673600" y="3759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4673600" y="42164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4"/>
            </p:custDataLst>
          </p:nvPr>
        </p:nvSpPr>
        <p:spPr>
          <a:xfrm>
            <a:off x="81280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5"/>
            </p:custDataLst>
          </p:nvPr>
        </p:nvSpPr>
        <p:spPr>
          <a:xfrm>
            <a:off x="81280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8432800" y="3759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8432800" y="42164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左-默认位置-并列-34_20_group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idx="16392" hasCustomPrompt="1"/>
            <p:custDataLst>
              <p:tags r:id="rId6"/>
            </p:custDataLst>
          </p:nvPr>
        </p:nvSpPr>
        <p:spPr>
          <a:xfrm>
            <a:off x="609600" y="16002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2082800" y="1651000"/>
            <a:ext cx="9499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2082800" y="2159000"/>
            <a:ext cx="9499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图片占位符 14"/>
          <p:cNvSpPr>
            <a:spLocks noGrp="1"/>
          </p:cNvSpPr>
          <p:nvPr>
            <p:ph type="pic" idx="16393" hasCustomPrompt="1"/>
            <p:custDataLst>
              <p:tags r:id="rId9"/>
            </p:custDataLst>
          </p:nvPr>
        </p:nvSpPr>
        <p:spPr>
          <a:xfrm>
            <a:off x="609600" y="32766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2082800" y="3327400"/>
            <a:ext cx="9499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2082800" y="3835400"/>
            <a:ext cx="9499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8" name="图片占位符 17"/>
          <p:cNvSpPr>
            <a:spLocks noGrp="1"/>
          </p:cNvSpPr>
          <p:nvPr>
            <p:ph type="pic" idx="16394" hasCustomPrompt="1"/>
            <p:custDataLst>
              <p:tags r:id="rId12"/>
            </p:custDataLst>
          </p:nvPr>
        </p:nvSpPr>
        <p:spPr>
          <a:xfrm>
            <a:off x="609600" y="49530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2082800" y="5003800"/>
            <a:ext cx="9499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2082800" y="5511800"/>
            <a:ext cx="9499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84" y="1983597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2_2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3" hasCustomPrompt="1"/>
            <p:custDataLst>
              <p:tags r:id="rId6"/>
            </p:custDataLst>
          </p:nvPr>
        </p:nvSpPr>
        <p:spPr>
          <a:xfrm>
            <a:off x="6096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4" hasCustomPrompt="1"/>
            <p:custDataLst>
              <p:tags r:id="rId7"/>
            </p:custDataLst>
          </p:nvPr>
        </p:nvSpPr>
        <p:spPr>
          <a:xfrm>
            <a:off x="1727200" y="19304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图片占位符 13"/>
          <p:cNvSpPr>
            <a:spLocks noGrp="1"/>
          </p:cNvSpPr>
          <p:nvPr>
            <p:ph type="pic" idx="16392" hasCustomPrompt="1"/>
            <p:custDataLst>
              <p:tags r:id="rId8"/>
            </p:custDataLst>
          </p:nvPr>
        </p:nvSpPr>
        <p:spPr>
          <a:xfrm>
            <a:off x="2011680" y="22148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6" hasCustomPrompt="1"/>
            <p:custDataLst>
              <p:tags r:id="rId9"/>
            </p:custDataLst>
          </p:nvPr>
        </p:nvSpPr>
        <p:spPr>
          <a:xfrm>
            <a:off x="1016000" y="34544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7" hasCustomPrompt="1"/>
            <p:custDataLst>
              <p:tags r:id="rId10"/>
            </p:custDataLst>
          </p:nvPr>
        </p:nvSpPr>
        <p:spPr>
          <a:xfrm>
            <a:off x="1016000" y="4013200"/>
            <a:ext cx="264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16396" hasCustomPrompt="1"/>
            <p:custDataLst>
              <p:tags r:id="rId11"/>
            </p:custDataLst>
          </p:nvPr>
        </p:nvSpPr>
        <p:spPr>
          <a:xfrm>
            <a:off x="43688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装饰  7"/>
          <p:cNvSpPr>
            <a:spLocks noGrp="1"/>
          </p:cNvSpPr>
          <p:nvPr>
            <p:ph type="body" idx="16397" hasCustomPrompt="1"/>
            <p:custDataLst>
              <p:tags r:id="rId12"/>
            </p:custDataLst>
          </p:nvPr>
        </p:nvSpPr>
        <p:spPr>
          <a:xfrm>
            <a:off x="5486400" y="19304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FFFFFF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9" name="图片占位符 18"/>
          <p:cNvSpPr>
            <a:spLocks noGrp="1"/>
          </p:cNvSpPr>
          <p:nvPr>
            <p:ph type="pic" idx="16395" hasCustomPrompt="1"/>
            <p:custDataLst>
              <p:tags r:id="rId13"/>
            </p:custDataLst>
          </p:nvPr>
        </p:nvSpPr>
        <p:spPr>
          <a:xfrm>
            <a:off x="5770880" y="22148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idx="16388" hasCustomPrompt="1"/>
            <p:custDataLst>
              <p:tags r:id="rId14"/>
            </p:custDataLst>
          </p:nvPr>
        </p:nvSpPr>
        <p:spPr>
          <a:xfrm>
            <a:off x="4775200" y="34544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89" hasCustomPrompt="1"/>
            <p:custDataLst>
              <p:tags r:id="rId15"/>
            </p:custDataLst>
          </p:nvPr>
        </p:nvSpPr>
        <p:spPr>
          <a:xfrm>
            <a:off x="4775200" y="4013200"/>
            <a:ext cx="264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2" name="装饰  1"/>
          <p:cNvSpPr>
            <a:spLocks noGrp="1"/>
          </p:cNvSpPr>
          <p:nvPr>
            <p:ph type="body" idx="16399" hasCustomPrompt="1"/>
            <p:custDataLst>
              <p:tags r:id="rId16"/>
            </p:custDataLst>
          </p:nvPr>
        </p:nvSpPr>
        <p:spPr>
          <a:xfrm>
            <a:off x="81280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16400" hasCustomPrompt="1"/>
            <p:custDataLst>
              <p:tags r:id="rId17"/>
            </p:custDataLst>
          </p:nvPr>
        </p:nvSpPr>
        <p:spPr>
          <a:xfrm>
            <a:off x="9245600" y="19304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图片占位符 23"/>
          <p:cNvSpPr>
            <a:spLocks noGrp="1"/>
          </p:cNvSpPr>
          <p:nvPr>
            <p:ph type="pic" idx="16398" hasCustomPrompt="1"/>
            <p:custDataLst>
              <p:tags r:id="rId18"/>
            </p:custDataLst>
          </p:nvPr>
        </p:nvSpPr>
        <p:spPr>
          <a:xfrm>
            <a:off x="9530080" y="22148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5" name="文本占位符 24"/>
          <p:cNvSpPr>
            <a:spLocks noGrp="1"/>
          </p:cNvSpPr>
          <p:nvPr>
            <p:ph type="body" idx="16390" hasCustomPrompt="1"/>
            <p:custDataLst>
              <p:tags r:id="rId19"/>
            </p:custDataLst>
          </p:nvPr>
        </p:nvSpPr>
        <p:spPr>
          <a:xfrm>
            <a:off x="8534400" y="34544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6" name="文本占位符 25"/>
          <p:cNvSpPr>
            <a:spLocks noGrp="1"/>
          </p:cNvSpPr>
          <p:nvPr>
            <p:ph type="body" idx="16391" hasCustomPrompt="1"/>
            <p:custDataLst>
              <p:tags r:id="rId20"/>
            </p:custDataLst>
          </p:nvPr>
        </p:nvSpPr>
        <p:spPr>
          <a:xfrm>
            <a:off x="8534400" y="4013200"/>
            <a:ext cx="264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48_1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6096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7"/>
            </p:custDataLst>
          </p:nvPr>
        </p:nvSpPr>
        <p:spPr>
          <a:xfrm>
            <a:off x="914400" y="1828800"/>
            <a:ext cx="2844800" cy="1625600"/>
          </a:xfr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36576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1148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3688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1"/>
            </p:custDataLst>
          </p:nvPr>
        </p:nvSpPr>
        <p:spPr>
          <a:xfrm>
            <a:off x="4673600" y="1828800"/>
            <a:ext cx="2844800" cy="1625600"/>
          </a:xfr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4673600" y="36576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4673600" y="41148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4"/>
            </p:custDataLst>
          </p:nvPr>
        </p:nvSpPr>
        <p:spPr>
          <a:xfrm>
            <a:off x="81280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5"/>
            </p:custDataLst>
          </p:nvPr>
        </p:nvSpPr>
        <p:spPr>
          <a:xfrm>
            <a:off x="8432800" y="1828800"/>
            <a:ext cx="2844800" cy="1625600"/>
          </a:xfr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8432800" y="36576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8432800" y="41148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7_18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5" hasCustomPrompt="1"/>
            <p:custDataLst>
              <p:tags r:id="rId6"/>
            </p:custDataLst>
          </p:nvPr>
        </p:nvSpPr>
        <p:spPr>
          <a:xfrm>
            <a:off x="609600" y="1955800"/>
            <a:ext cx="1219200" cy="1219200"/>
          </a:xfrm>
          <a:custGeom>
            <a:avLst/>
            <a:gdLst>
              <a:gd name="connisteX0" fmla="*/ 0 w 1219200"/>
              <a:gd name="connsiteY0" fmla="*/ 304800 h 1219200"/>
              <a:gd name="connisteX1" fmla="*/ 304800 w 1219200"/>
              <a:gd name="connsiteY1" fmla="*/ 0 h 1219200"/>
              <a:gd name="connisteX2" fmla="*/ 914400 w 1219200"/>
              <a:gd name="connsiteY2" fmla="*/ 0 h 1219200"/>
              <a:gd name="connisteX3" fmla="*/ 1219200 w 1219200"/>
              <a:gd name="connsiteY3" fmla="*/ 304800 h 1219200"/>
              <a:gd name="connisteX4" fmla="*/ 1219200 w 1219200"/>
              <a:gd name="connsiteY4" fmla="*/ 914400 h 1219200"/>
              <a:gd name="connisteX5" fmla="*/ 914400 w 1219200"/>
              <a:gd name="connsiteY5" fmla="*/ 1219200 h 1219200"/>
              <a:gd name="connisteX6" fmla="*/ 304800 w 1219200"/>
              <a:gd name="connsiteY6" fmla="*/ 1219200 h 1219200"/>
              <a:gd name="connisteX7" fmla="*/ 0 w 1219200"/>
              <a:gd name="connsiteY7" fmla="*/ 914400 h 1219200"/>
              <a:gd name="connisteX8" fmla="*/ 0 w 1219200"/>
              <a:gd name="connsiteY8" fmla="*/ 3048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914400" y="0"/>
                </a:lnTo>
                <a:cubicBezTo>
                  <a:pt x="1082736" y="0"/>
                  <a:pt x="1219200" y="136464"/>
                  <a:pt x="1219200" y="304800"/>
                </a:cubicBezTo>
                <a:lnTo>
                  <a:pt x="1219200" y="914400"/>
                </a:lnTo>
                <a:cubicBezTo>
                  <a:pt x="1219200" y="1082736"/>
                  <a:pt x="1082736" y="1219200"/>
                  <a:pt x="914400" y="1219200"/>
                </a:cubicBezTo>
                <a:lnTo>
                  <a:pt x="304800" y="1219200"/>
                </a:lnTo>
                <a:cubicBezTo>
                  <a:pt x="136464" y="1219200"/>
                  <a:pt x="0" y="1082736"/>
                  <a:pt x="0" y="9144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857250" y="22606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609600" y="3479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609600" y="39878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4470400" y="1955800"/>
            <a:ext cx="1219200" cy="1219200"/>
          </a:xfrm>
          <a:custGeom>
            <a:avLst/>
            <a:gdLst>
              <a:gd name="connisteX0" fmla="*/ 0 w 1219200"/>
              <a:gd name="connsiteY0" fmla="*/ 304800 h 1219200"/>
              <a:gd name="connisteX1" fmla="*/ 304800 w 1219200"/>
              <a:gd name="connsiteY1" fmla="*/ 0 h 1219200"/>
              <a:gd name="connisteX2" fmla="*/ 914400 w 1219200"/>
              <a:gd name="connsiteY2" fmla="*/ 0 h 1219200"/>
              <a:gd name="connisteX3" fmla="*/ 1219200 w 1219200"/>
              <a:gd name="connsiteY3" fmla="*/ 304800 h 1219200"/>
              <a:gd name="connisteX4" fmla="*/ 1219200 w 1219200"/>
              <a:gd name="connsiteY4" fmla="*/ 914400 h 1219200"/>
              <a:gd name="connisteX5" fmla="*/ 914400 w 1219200"/>
              <a:gd name="connsiteY5" fmla="*/ 1219200 h 1219200"/>
              <a:gd name="connisteX6" fmla="*/ 304800 w 1219200"/>
              <a:gd name="connsiteY6" fmla="*/ 1219200 h 1219200"/>
              <a:gd name="connisteX7" fmla="*/ 0 w 1219200"/>
              <a:gd name="connsiteY7" fmla="*/ 914400 h 1219200"/>
              <a:gd name="connisteX8" fmla="*/ 0 w 1219200"/>
              <a:gd name="connsiteY8" fmla="*/ 3048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914400" y="0"/>
                </a:lnTo>
                <a:cubicBezTo>
                  <a:pt x="1082736" y="0"/>
                  <a:pt x="1219200" y="136464"/>
                  <a:pt x="1219200" y="304800"/>
                </a:cubicBezTo>
                <a:lnTo>
                  <a:pt x="1219200" y="914400"/>
                </a:lnTo>
                <a:cubicBezTo>
                  <a:pt x="1219200" y="1082736"/>
                  <a:pt x="1082736" y="1219200"/>
                  <a:pt x="914400" y="1219200"/>
                </a:cubicBezTo>
                <a:lnTo>
                  <a:pt x="304800" y="1219200"/>
                </a:lnTo>
                <a:cubicBezTo>
                  <a:pt x="136464" y="1219200"/>
                  <a:pt x="0" y="1082736"/>
                  <a:pt x="0" y="9144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4718050" y="22606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4470400" y="3479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4470400" y="39878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7" hasCustomPrompt="1"/>
            <p:custDataLst>
              <p:tags r:id="rId14"/>
            </p:custDataLst>
          </p:nvPr>
        </p:nvSpPr>
        <p:spPr>
          <a:xfrm>
            <a:off x="8331200" y="1955800"/>
            <a:ext cx="1219200" cy="1219200"/>
          </a:xfrm>
          <a:custGeom>
            <a:avLst/>
            <a:gdLst>
              <a:gd name="connisteX0" fmla="*/ 0 w 1219200"/>
              <a:gd name="connsiteY0" fmla="*/ 304800 h 1219200"/>
              <a:gd name="connisteX1" fmla="*/ 304800 w 1219200"/>
              <a:gd name="connsiteY1" fmla="*/ 0 h 1219200"/>
              <a:gd name="connisteX2" fmla="*/ 914400 w 1219200"/>
              <a:gd name="connsiteY2" fmla="*/ 0 h 1219200"/>
              <a:gd name="connisteX3" fmla="*/ 1219200 w 1219200"/>
              <a:gd name="connsiteY3" fmla="*/ 304800 h 1219200"/>
              <a:gd name="connisteX4" fmla="*/ 1219200 w 1219200"/>
              <a:gd name="connsiteY4" fmla="*/ 914400 h 1219200"/>
              <a:gd name="connisteX5" fmla="*/ 914400 w 1219200"/>
              <a:gd name="connsiteY5" fmla="*/ 1219200 h 1219200"/>
              <a:gd name="connisteX6" fmla="*/ 304800 w 1219200"/>
              <a:gd name="connsiteY6" fmla="*/ 1219200 h 1219200"/>
              <a:gd name="connisteX7" fmla="*/ 0 w 1219200"/>
              <a:gd name="connsiteY7" fmla="*/ 914400 h 1219200"/>
              <a:gd name="connisteX8" fmla="*/ 0 w 1219200"/>
              <a:gd name="connsiteY8" fmla="*/ 3048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914400" y="0"/>
                </a:lnTo>
                <a:cubicBezTo>
                  <a:pt x="1082736" y="0"/>
                  <a:pt x="1219200" y="136464"/>
                  <a:pt x="1219200" y="304800"/>
                </a:cubicBezTo>
                <a:lnTo>
                  <a:pt x="1219200" y="914400"/>
                </a:lnTo>
                <a:cubicBezTo>
                  <a:pt x="1219200" y="1082736"/>
                  <a:pt x="1082736" y="1219200"/>
                  <a:pt x="914400" y="1219200"/>
                </a:cubicBezTo>
                <a:lnTo>
                  <a:pt x="304800" y="1219200"/>
                </a:lnTo>
                <a:cubicBezTo>
                  <a:pt x="136464" y="1219200"/>
                  <a:pt x="0" y="1082736"/>
                  <a:pt x="0" y="9144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4" hasCustomPrompt="1"/>
            <p:custDataLst>
              <p:tags r:id="rId15"/>
            </p:custDataLst>
          </p:nvPr>
        </p:nvSpPr>
        <p:spPr>
          <a:xfrm>
            <a:off x="8578850" y="22606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2" hasCustomPrompt="1"/>
            <p:custDataLst>
              <p:tags r:id="rId16"/>
            </p:custDataLst>
          </p:nvPr>
        </p:nvSpPr>
        <p:spPr>
          <a:xfrm>
            <a:off x="8331200" y="3479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3" hasCustomPrompt="1"/>
            <p:custDataLst>
              <p:tags r:id="rId17"/>
            </p:custDataLst>
          </p:nvPr>
        </p:nvSpPr>
        <p:spPr>
          <a:xfrm>
            <a:off x="8331200" y="39878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0_8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5257800" y="533400"/>
            <a:ext cx="6324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609600"/>
            <a:ext cx="4038600" cy="5638800"/>
          </a:xfrm>
          <a:custGeom>
            <a:avLst/>
            <a:gdLst>
              <a:gd name="connisteX0" fmla="*/ 0 w 4038600"/>
              <a:gd name="connsiteY0" fmla="*/ 0 h 5638800"/>
              <a:gd name="connisteX1" fmla="*/ 4038600 w 4038600"/>
              <a:gd name="connsiteY1" fmla="*/ 0 h 5638800"/>
              <a:gd name="connisteX2" fmla="*/ 4038600 w 4038600"/>
              <a:gd name="connsiteY2" fmla="*/ 5638800 h 5638800"/>
              <a:gd name="connisteX3" fmla="*/ 0 w 4038600"/>
              <a:gd name="connsiteY3" fmla="*/ 5638800 h 5638800"/>
              <a:gd name="connisteX4" fmla="*/ 0 w 4038600"/>
              <a:gd name="connsiteY4" fmla="*/ 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4038600" h="5638800">
                <a:moveTo>
                  <a:pt x="0" y="0"/>
                </a:moveTo>
                <a:lnTo>
                  <a:pt x="4038600" y="0"/>
                </a:lnTo>
                <a:lnTo>
                  <a:pt x="4038600" y="5638800"/>
                </a:lnTo>
                <a:lnTo>
                  <a:pt x="0" y="5638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5257800" y="1676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5410200" y="1676400"/>
            <a:ext cx="6172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5410200" y="21844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5257800" y="34036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5410200" y="3403600"/>
            <a:ext cx="6172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5410200" y="39116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52578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5410200" y="5130800"/>
            <a:ext cx="6172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5410200" y="56388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左-默认位置-并列-35_20_group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622300" y="17018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2133600" y="16510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2133600" y="21590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9"/>
            </p:custDataLst>
          </p:nvPr>
        </p:nvSpPr>
        <p:spPr>
          <a:xfrm>
            <a:off x="622300" y="33782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2133600" y="33274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2133600" y="38354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4" hasCustomPrompt="1"/>
            <p:custDataLst>
              <p:tags r:id="rId12"/>
            </p:custDataLst>
          </p:nvPr>
        </p:nvSpPr>
        <p:spPr>
          <a:xfrm>
            <a:off x="622300" y="50546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2133600" y="50038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2133600" y="55118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7_18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609600" y="3251200"/>
            <a:ext cx="3454400" cy="2997200"/>
          </a:xfrm>
          <a:custGeom>
            <a:avLst/>
            <a:gdLst>
              <a:gd name="connisteX0" fmla="*/ 0 w 3454400"/>
              <a:gd name="connsiteY0" fmla="*/ 0 h 2997200"/>
              <a:gd name="connisteX1" fmla="*/ 3454400 w 3454400"/>
              <a:gd name="connsiteY1" fmla="*/ 0 h 2997200"/>
              <a:gd name="connisteX2" fmla="*/ 3454400 w 3454400"/>
              <a:gd name="connsiteY2" fmla="*/ 2794000 h 2997200"/>
              <a:gd name="connisteX3" fmla="*/ 3251200 w 3454400"/>
              <a:gd name="connsiteY3" fmla="*/ 2997200 h 2997200"/>
              <a:gd name="connisteX4" fmla="*/ 203200 w 3454400"/>
              <a:gd name="connsiteY4" fmla="*/ 2997200 h 2997200"/>
              <a:gd name="connisteX5" fmla="*/ 0 w 3454400"/>
              <a:gd name="connsiteY5" fmla="*/ 2794000 h 2997200"/>
              <a:gd name="connisteX6" fmla="*/ 0 w 3454400"/>
              <a:gd name="connsiteY6" fmla="*/ 0 h 299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997200">
                <a:moveTo>
                  <a:pt x="0" y="0"/>
                </a:moveTo>
                <a:lnTo>
                  <a:pt x="3454400" y="0"/>
                </a:lnTo>
                <a:lnTo>
                  <a:pt x="3454400" y="2794000"/>
                </a:lnTo>
                <a:cubicBezTo>
                  <a:pt x="3454400" y="2906224"/>
                  <a:pt x="3363424" y="2997200"/>
                  <a:pt x="3251200" y="2997200"/>
                </a:cubicBezTo>
                <a:lnTo>
                  <a:pt x="203200" y="2997200"/>
                </a:lnTo>
                <a:cubicBezTo>
                  <a:pt x="90976" y="2997200"/>
                  <a:pt x="0" y="2906224"/>
                  <a:pt x="0" y="27940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7"/>
            </p:custDataLst>
          </p:nvPr>
        </p:nvSpPr>
        <p:spPr>
          <a:xfrm>
            <a:off x="609600" y="1524000"/>
            <a:ext cx="3454400" cy="1727200"/>
          </a:xfrm>
          <a:custGeom>
            <a:avLst/>
            <a:gdLst>
              <a:gd name="connisteX0" fmla="*/ 0 w 3454400"/>
              <a:gd name="connsiteY0" fmla="*/ 203200 h 1727200"/>
              <a:gd name="connisteX1" fmla="*/ 203200 w 3454400"/>
              <a:gd name="connsiteY1" fmla="*/ 0 h 1727200"/>
              <a:gd name="connisteX2" fmla="*/ 3251200 w 3454400"/>
              <a:gd name="connsiteY2" fmla="*/ 0 h 1727200"/>
              <a:gd name="connisteX3" fmla="*/ 3454400 w 3454400"/>
              <a:gd name="connsiteY3" fmla="*/ 203200 h 1727200"/>
              <a:gd name="connisteX4" fmla="*/ 3454400 w 3454400"/>
              <a:gd name="connsiteY4" fmla="*/ 1727200 h 1727200"/>
              <a:gd name="connisteX5" fmla="*/ 0 w 3454400"/>
              <a:gd name="connsiteY5" fmla="*/ 1727200 h 1727200"/>
              <a:gd name="connisteX6" fmla="*/ 0 w 3454400"/>
              <a:gd name="connsiteY6" fmla="*/ 2032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1727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1727200"/>
                </a:lnTo>
                <a:lnTo>
                  <a:pt x="0" y="17272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35560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1148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368800" y="3251200"/>
            <a:ext cx="3454400" cy="2997200"/>
          </a:xfrm>
          <a:custGeom>
            <a:avLst/>
            <a:gdLst>
              <a:gd name="connisteX0" fmla="*/ 0 w 3454400"/>
              <a:gd name="connsiteY0" fmla="*/ 0 h 2997200"/>
              <a:gd name="connisteX1" fmla="*/ 3454400 w 3454400"/>
              <a:gd name="connsiteY1" fmla="*/ 0 h 2997200"/>
              <a:gd name="connisteX2" fmla="*/ 3454400 w 3454400"/>
              <a:gd name="connsiteY2" fmla="*/ 2794000 h 2997200"/>
              <a:gd name="connisteX3" fmla="*/ 3251200 w 3454400"/>
              <a:gd name="connsiteY3" fmla="*/ 2997200 h 2997200"/>
              <a:gd name="connisteX4" fmla="*/ 203200 w 3454400"/>
              <a:gd name="connsiteY4" fmla="*/ 2997200 h 2997200"/>
              <a:gd name="connisteX5" fmla="*/ 0 w 3454400"/>
              <a:gd name="connsiteY5" fmla="*/ 2794000 h 2997200"/>
              <a:gd name="connisteX6" fmla="*/ 0 w 3454400"/>
              <a:gd name="connsiteY6" fmla="*/ 0 h 299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997200">
                <a:moveTo>
                  <a:pt x="0" y="0"/>
                </a:moveTo>
                <a:lnTo>
                  <a:pt x="3454400" y="0"/>
                </a:lnTo>
                <a:lnTo>
                  <a:pt x="3454400" y="2794000"/>
                </a:lnTo>
                <a:cubicBezTo>
                  <a:pt x="3454400" y="2906224"/>
                  <a:pt x="3363424" y="2997200"/>
                  <a:pt x="3251200" y="2997200"/>
                </a:cubicBezTo>
                <a:lnTo>
                  <a:pt x="203200" y="2997200"/>
                </a:lnTo>
                <a:cubicBezTo>
                  <a:pt x="90976" y="2997200"/>
                  <a:pt x="0" y="2906224"/>
                  <a:pt x="0" y="27940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1"/>
            </p:custDataLst>
          </p:nvPr>
        </p:nvSpPr>
        <p:spPr>
          <a:xfrm>
            <a:off x="4368800" y="1524000"/>
            <a:ext cx="3454400" cy="1727200"/>
          </a:xfrm>
          <a:custGeom>
            <a:avLst/>
            <a:gdLst>
              <a:gd name="connisteX0" fmla="*/ 0 w 3454400"/>
              <a:gd name="connsiteY0" fmla="*/ 203200 h 1727200"/>
              <a:gd name="connisteX1" fmla="*/ 203200 w 3454400"/>
              <a:gd name="connsiteY1" fmla="*/ 0 h 1727200"/>
              <a:gd name="connisteX2" fmla="*/ 3251200 w 3454400"/>
              <a:gd name="connsiteY2" fmla="*/ 0 h 1727200"/>
              <a:gd name="connisteX3" fmla="*/ 3454400 w 3454400"/>
              <a:gd name="connsiteY3" fmla="*/ 203200 h 1727200"/>
              <a:gd name="connisteX4" fmla="*/ 3454400 w 3454400"/>
              <a:gd name="connsiteY4" fmla="*/ 1727200 h 1727200"/>
              <a:gd name="connisteX5" fmla="*/ 0 w 3454400"/>
              <a:gd name="connsiteY5" fmla="*/ 1727200 h 1727200"/>
              <a:gd name="connisteX6" fmla="*/ 0 w 3454400"/>
              <a:gd name="connsiteY6" fmla="*/ 2032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1727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1727200"/>
                </a:lnTo>
                <a:lnTo>
                  <a:pt x="0" y="17272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4673600" y="35560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4673600" y="41148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4"/>
            </p:custDataLst>
          </p:nvPr>
        </p:nvSpPr>
        <p:spPr>
          <a:xfrm>
            <a:off x="8128000" y="3251200"/>
            <a:ext cx="3454400" cy="2997200"/>
          </a:xfrm>
          <a:custGeom>
            <a:avLst/>
            <a:gdLst>
              <a:gd name="connisteX0" fmla="*/ 0 w 3454400"/>
              <a:gd name="connsiteY0" fmla="*/ 0 h 2997200"/>
              <a:gd name="connisteX1" fmla="*/ 3454400 w 3454400"/>
              <a:gd name="connsiteY1" fmla="*/ 0 h 2997200"/>
              <a:gd name="connisteX2" fmla="*/ 3454400 w 3454400"/>
              <a:gd name="connsiteY2" fmla="*/ 2794000 h 2997200"/>
              <a:gd name="connisteX3" fmla="*/ 3251200 w 3454400"/>
              <a:gd name="connsiteY3" fmla="*/ 2997200 h 2997200"/>
              <a:gd name="connisteX4" fmla="*/ 203200 w 3454400"/>
              <a:gd name="connsiteY4" fmla="*/ 2997200 h 2997200"/>
              <a:gd name="connisteX5" fmla="*/ 0 w 3454400"/>
              <a:gd name="connsiteY5" fmla="*/ 2794000 h 2997200"/>
              <a:gd name="connisteX6" fmla="*/ 0 w 3454400"/>
              <a:gd name="connsiteY6" fmla="*/ 0 h 299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997200">
                <a:moveTo>
                  <a:pt x="0" y="0"/>
                </a:moveTo>
                <a:lnTo>
                  <a:pt x="3454400" y="0"/>
                </a:lnTo>
                <a:lnTo>
                  <a:pt x="3454400" y="2794000"/>
                </a:lnTo>
                <a:cubicBezTo>
                  <a:pt x="3454400" y="2906224"/>
                  <a:pt x="3363424" y="2997200"/>
                  <a:pt x="3251200" y="2997200"/>
                </a:cubicBezTo>
                <a:lnTo>
                  <a:pt x="203200" y="2997200"/>
                </a:lnTo>
                <a:cubicBezTo>
                  <a:pt x="90976" y="2997200"/>
                  <a:pt x="0" y="2906224"/>
                  <a:pt x="0" y="27940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5"/>
            </p:custDataLst>
          </p:nvPr>
        </p:nvSpPr>
        <p:spPr>
          <a:xfrm>
            <a:off x="8128000" y="1524000"/>
            <a:ext cx="3454400" cy="1727200"/>
          </a:xfrm>
          <a:custGeom>
            <a:avLst/>
            <a:gdLst>
              <a:gd name="connisteX0" fmla="*/ 0 w 3454400"/>
              <a:gd name="connsiteY0" fmla="*/ 203200 h 1727200"/>
              <a:gd name="connisteX1" fmla="*/ 203200 w 3454400"/>
              <a:gd name="connsiteY1" fmla="*/ 0 h 1727200"/>
              <a:gd name="connisteX2" fmla="*/ 3251200 w 3454400"/>
              <a:gd name="connsiteY2" fmla="*/ 0 h 1727200"/>
              <a:gd name="connisteX3" fmla="*/ 3454400 w 3454400"/>
              <a:gd name="connsiteY3" fmla="*/ 203200 h 1727200"/>
              <a:gd name="connisteX4" fmla="*/ 3454400 w 3454400"/>
              <a:gd name="connsiteY4" fmla="*/ 1727200 h 1727200"/>
              <a:gd name="connisteX5" fmla="*/ 0 w 3454400"/>
              <a:gd name="connsiteY5" fmla="*/ 1727200 h 1727200"/>
              <a:gd name="connisteX6" fmla="*/ 0 w 3454400"/>
              <a:gd name="connsiteY6" fmla="*/ 2032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1727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1727200"/>
                </a:lnTo>
                <a:lnTo>
                  <a:pt x="0" y="17272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8432800" y="35560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8432800" y="41148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9_17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3" hasCustomPrompt="1"/>
            <p:custDataLst>
              <p:tags r:id="rId6"/>
            </p:custDataLst>
          </p:nvPr>
        </p:nvSpPr>
        <p:spPr>
          <a:xfrm>
            <a:off x="6096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2" hasCustomPrompt="1"/>
            <p:custDataLst>
              <p:tags r:id="rId7"/>
            </p:custDataLst>
          </p:nvPr>
        </p:nvSpPr>
        <p:spPr>
          <a:xfrm>
            <a:off x="1727200" y="2082800"/>
            <a:ext cx="1219200" cy="12192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1016000" y="36068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1016000" y="4165600"/>
            <a:ext cx="264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5" hasCustomPrompt="1"/>
            <p:custDataLst>
              <p:tags r:id="rId10"/>
            </p:custDataLst>
          </p:nvPr>
        </p:nvSpPr>
        <p:spPr>
          <a:xfrm>
            <a:off x="43688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4" hasCustomPrompt="1"/>
            <p:custDataLst>
              <p:tags r:id="rId11"/>
            </p:custDataLst>
          </p:nvPr>
        </p:nvSpPr>
        <p:spPr>
          <a:xfrm>
            <a:off x="5486400" y="2082800"/>
            <a:ext cx="1219200" cy="12192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4775200" y="36068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4775200" y="4165600"/>
            <a:ext cx="264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7" hasCustomPrompt="1"/>
            <p:custDataLst>
              <p:tags r:id="rId14"/>
            </p:custDataLst>
          </p:nvPr>
        </p:nvSpPr>
        <p:spPr>
          <a:xfrm>
            <a:off x="81280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6" hasCustomPrompt="1"/>
            <p:custDataLst>
              <p:tags r:id="rId15"/>
            </p:custDataLst>
          </p:nvPr>
        </p:nvSpPr>
        <p:spPr>
          <a:xfrm>
            <a:off x="9245600" y="2082800"/>
            <a:ext cx="1219200" cy="12192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8534400" y="36068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8534400" y="4165600"/>
            <a:ext cx="264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6_18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6096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7"/>
            </p:custDataLst>
          </p:nvPr>
        </p:nvSpPr>
        <p:spPr>
          <a:xfrm>
            <a:off x="6096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3759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2164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368800" y="1524000"/>
            <a:ext cx="3454400" cy="2692400"/>
          </a:xfrm>
          <a:custGeom>
            <a:avLst/>
            <a:gdLst>
              <a:gd name="connisteX0" fmla="*/ 0 w 3454400"/>
              <a:gd name="connsiteY0" fmla="*/ 203200 h 2692400"/>
              <a:gd name="connisteX1" fmla="*/ 203200 w 3454400"/>
              <a:gd name="connsiteY1" fmla="*/ 0 h 2692400"/>
              <a:gd name="connisteX2" fmla="*/ 3251200 w 3454400"/>
              <a:gd name="connsiteY2" fmla="*/ 0 h 2692400"/>
              <a:gd name="connisteX3" fmla="*/ 3454400 w 3454400"/>
              <a:gd name="connsiteY3" fmla="*/ 203200 h 2692400"/>
              <a:gd name="connisteX4" fmla="*/ 3454400 w 3454400"/>
              <a:gd name="connsiteY4" fmla="*/ 2692400 h 2692400"/>
              <a:gd name="connisteX5" fmla="*/ 0 w 3454400"/>
              <a:gd name="connsiteY5" fmla="*/ 2692400 h 2692400"/>
              <a:gd name="connisteX6" fmla="*/ 0 w 3454400"/>
              <a:gd name="connsiteY6" fmla="*/ 20320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92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692400"/>
                </a:lnTo>
                <a:lnTo>
                  <a:pt x="0" y="2692400"/>
                </a:ln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1"/>
            </p:custDataLst>
          </p:nvPr>
        </p:nvSpPr>
        <p:spPr>
          <a:xfrm>
            <a:off x="4368800" y="4216400"/>
            <a:ext cx="3454400" cy="2032000"/>
          </a:xfrm>
          <a:custGeom>
            <a:avLst/>
            <a:gdLst>
              <a:gd name="connisteX0" fmla="*/ 0 w 3454400"/>
              <a:gd name="connsiteY0" fmla="*/ 0 h 2032000"/>
              <a:gd name="connisteX1" fmla="*/ 3454400 w 3454400"/>
              <a:gd name="connsiteY1" fmla="*/ 0 h 2032000"/>
              <a:gd name="connisteX2" fmla="*/ 3454400 w 3454400"/>
              <a:gd name="connsiteY2" fmla="*/ 1828800 h 2032000"/>
              <a:gd name="connisteX3" fmla="*/ 3251200 w 3454400"/>
              <a:gd name="connsiteY3" fmla="*/ 2032000 h 2032000"/>
              <a:gd name="connisteX4" fmla="*/ 203200 w 3454400"/>
              <a:gd name="connsiteY4" fmla="*/ 2032000 h 2032000"/>
              <a:gd name="connisteX5" fmla="*/ 0 w 3454400"/>
              <a:gd name="connsiteY5" fmla="*/ 1828800 h 2032000"/>
              <a:gd name="connisteX6" fmla="*/ 0 w 3454400"/>
              <a:gd name="connsiteY6" fmla="*/ 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32000">
                <a:moveTo>
                  <a:pt x="0" y="0"/>
                </a:moveTo>
                <a:lnTo>
                  <a:pt x="3454400" y="0"/>
                </a:lnTo>
                <a:lnTo>
                  <a:pt x="3454400" y="1828800"/>
                </a:lnTo>
                <a:cubicBezTo>
                  <a:pt x="3454400" y="1941024"/>
                  <a:pt x="3363424" y="2032000"/>
                  <a:pt x="32512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4673600" y="1727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4673600" y="21844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4"/>
            </p:custDataLst>
          </p:nvPr>
        </p:nvSpPr>
        <p:spPr>
          <a:xfrm>
            <a:off x="81280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5"/>
            </p:custDataLst>
          </p:nvPr>
        </p:nvSpPr>
        <p:spPr>
          <a:xfrm>
            <a:off x="81280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8432800" y="3759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8432800" y="42164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_29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7391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861060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609600" y="22860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22860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27940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609600" y="3708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762000" y="37084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762000" y="42164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6096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762000" y="51308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762000" y="56388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页_1_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图片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r="15801" b="44751"/>
          <a:stretch>
            <a:fillRect/>
          </a:stretch>
        </p:blipFill>
        <p:spPr>
          <a:xfrm>
            <a:off x="10215880" y="5561330"/>
            <a:ext cx="1976120" cy="1296670"/>
          </a:xfrm>
          <a:prstGeom prst="rect">
            <a:avLst/>
          </a:prstGeom>
        </p:spPr>
      </p:pic>
      <p:sp>
        <p:nvSpPr>
          <p:cNvPr id="19" name="日期占位符 18"/>
          <p:cNvSpPr>
            <a:spLocks noGrp="1"/>
          </p:cNvSpPr>
          <p:nvPr>
            <p:ph type="dt" sz="half" idx="16385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20" name="页脚占位符 19"/>
          <p:cNvSpPr>
            <a:spLocks noGrp="1"/>
          </p:cNvSpPr>
          <p:nvPr>
            <p:ph type="ftr" sz="quarter" idx="16386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1" name="灯片编号占位符 20"/>
          <p:cNvSpPr>
            <a:spLocks noGrp="1"/>
          </p:cNvSpPr>
          <p:nvPr>
            <p:ph type="sldNum" sz="quarter" idx="16387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27" name="图片 26" descr="图片2.p99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/>
          <a:srcRect l="23581"/>
          <a:stretch>
            <a:fillRect/>
          </a:stretch>
        </p:blipFill>
        <p:spPr>
          <a:xfrm>
            <a:off x="0" y="683895"/>
            <a:ext cx="4400550" cy="5619115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2032000" y="0"/>
            <a:ext cx="10160000" cy="6857365"/>
          </a:xfrm>
          <a:custGeom>
            <a:avLst/>
            <a:gdLst>
              <a:gd name="connisteX0" fmla="*/ 0 w 10160000"/>
              <a:gd name="connsiteY0" fmla="*/ 0 h 6858000"/>
              <a:gd name="connisteX1" fmla="*/ 10160000 w 10160000"/>
              <a:gd name="connsiteY1" fmla="*/ 0 h 6858000"/>
              <a:gd name="connisteX2" fmla="*/ 10160000 w 10160000"/>
              <a:gd name="connsiteY2" fmla="*/ 6858000 h 6858000"/>
              <a:gd name="connisteX3" fmla="*/ 0 w 10160000"/>
              <a:gd name="connsiteY3" fmla="*/ 6858000 h 6858000"/>
              <a:gd name="connisteX4" fmla="*/ 0 w 101600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10160000" h="6858000">
                <a:moveTo>
                  <a:pt x="0" y="0"/>
                </a:moveTo>
                <a:lnTo>
                  <a:pt x="10160000" y="0"/>
                </a:lnTo>
                <a:lnTo>
                  <a:pt x="10160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pic>
        <p:nvPicPr>
          <p:cNvPr id="28" name="图片 27" descr="图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/>
          <a:srcRect t="66220"/>
          <a:stretch>
            <a:fillRect/>
          </a:stretch>
        </p:blipFill>
        <p:spPr>
          <a:xfrm>
            <a:off x="6821170" y="0"/>
            <a:ext cx="3889375" cy="1313815"/>
          </a:xfrm>
          <a:prstGeom prst="rect">
            <a:avLst/>
          </a:prstGeom>
        </p:spPr>
      </p:pic>
      <p:sp>
        <p:nvSpPr>
          <p:cNvPr id="18" name="标题 17"/>
          <p:cNvSpPr>
            <a:spLocks noGrp="1"/>
          </p:cNvSpPr>
          <p:nvPr>
            <p:ph type="title" idx="16388" hasCustomPrompt="1"/>
            <p:custDataLst>
              <p:tags r:id="rId12"/>
            </p:custDataLst>
          </p:nvPr>
        </p:nvSpPr>
        <p:spPr>
          <a:xfrm>
            <a:off x="4823883" y="3530600"/>
            <a:ext cx="6352117" cy="1524000"/>
          </a:xfrm>
        </p:spPr>
        <p:txBody>
          <a:bodyPr vert="horz" lIns="0" tIns="0" rIns="0" bIns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单击此处添加章节标题</a:t>
            </a:r>
            <a:endParaRPr lang="zh-CN" altLang="en-US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9648825" y="1905000"/>
            <a:ext cx="1527175" cy="1524000"/>
          </a:xfrm>
        </p:spPr>
        <p:txBody>
          <a:bodyPr vert="horz" lIns="0" tIns="0" rIns="0" bIns="0" anchor="ctr" anchorCtr="0">
            <a:normAutofit/>
          </a:bodyPr>
          <a:lstStyle>
            <a:lvl1pPr marL="0" indent="0" algn="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7200" b="1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_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副标题 10"/>
          <p:cNvSpPr>
            <a:spLocks noGrp="1"/>
          </p:cNvSpPr>
          <p:nvPr>
            <p:ph type="subTitle" idx="16386" hasCustomPrompt="1"/>
            <p:custDataLst>
              <p:tags r:id="rId5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12" name="标题 11"/>
          <p:cNvSpPr>
            <a:spLocks noGrp="1"/>
          </p:cNvSpPr>
          <p:nvPr>
            <p:ph type="ctrTitle" idx="16385" hasCustomPrompt="1"/>
            <p:custDataLst>
              <p:tags r:id="rId6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0703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装饰  3"/>
          <p:cNvSpPr>
            <a:spLocks noGrp="1"/>
          </p:cNvSpPr>
          <p:nvPr>
            <p:ph type="body" idx="16397" hasCustomPrompt="1"/>
            <p:custDataLst>
              <p:tags r:id="rId8"/>
            </p:custDataLst>
          </p:nvPr>
        </p:nvSpPr>
        <p:spPr>
          <a:xfrm>
            <a:off x="48514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50800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79946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16398" hasCustomPrompt="1"/>
            <p:custDataLst>
              <p:tags r:id="rId11"/>
            </p:custDataLst>
          </p:nvPr>
        </p:nvSpPr>
        <p:spPr>
          <a:xfrm>
            <a:off x="87757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90043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40703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9" hasCustomPrompt="1"/>
            <p:custDataLst>
              <p:tags r:id="rId14"/>
            </p:custDataLst>
          </p:nvPr>
        </p:nvSpPr>
        <p:spPr>
          <a:xfrm>
            <a:off x="48514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50800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4" hasCustomPrompt="1"/>
            <p:custDataLst>
              <p:tags r:id="rId16"/>
            </p:custDataLst>
          </p:nvPr>
        </p:nvSpPr>
        <p:spPr>
          <a:xfrm>
            <a:off x="79946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16400" hasCustomPrompt="1"/>
            <p:custDataLst>
              <p:tags r:id="rId17"/>
            </p:custDataLst>
          </p:nvPr>
        </p:nvSpPr>
        <p:spPr>
          <a:xfrm>
            <a:off x="87757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文本占位符 23"/>
          <p:cNvSpPr>
            <a:spLocks noGrp="1"/>
          </p:cNvSpPr>
          <p:nvPr>
            <p:ph type="body" idx="16393" hasCustomPrompt="1"/>
            <p:custDataLst>
              <p:tags r:id="rId18"/>
            </p:custDataLst>
          </p:nvPr>
        </p:nvSpPr>
        <p:spPr>
          <a:xfrm>
            <a:off x="90043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5" name="文本占位符 24"/>
          <p:cNvSpPr>
            <a:spLocks noGrp="1"/>
          </p:cNvSpPr>
          <p:nvPr>
            <p:ph type="body" idx="16396" hasCustomPrompt="1"/>
            <p:custDataLst>
              <p:tags r:id="rId19"/>
            </p:custDataLst>
          </p:nvPr>
        </p:nvSpPr>
        <p:spPr>
          <a:xfrm>
            <a:off x="40703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05</a:t>
            </a:r>
            <a:endParaRPr lang="zh-CN" altLang="en-US" smtClean="0"/>
          </a:p>
        </p:txBody>
      </p:sp>
      <p:sp>
        <p:nvSpPr>
          <p:cNvPr id="26" name="装饰  5"/>
          <p:cNvSpPr>
            <a:spLocks noGrp="1"/>
          </p:cNvSpPr>
          <p:nvPr>
            <p:ph type="body" idx="16401" hasCustomPrompt="1"/>
            <p:custDataLst>
              <p:tags r:id="rId20"/>
            </p:custDataLst>
          </p:nvPr>
        </p:nvSpPr>
        <p:spPr>
          <a:xfrm>
            <a:off x="48514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7" name="文本占位符 26"/>
          <p:cNvSpPr>
            <a:spLocks noGrp="1"/>
          </p:cNvSpPr>
          <p:nvPr>
            <p:ph type="body" idx="16395" hasCustomPrompt="1"/>
            <p:custDataLst>
              <p:tags r:id="rId21"/>
            </p:custDataLst>
          </p:nvPr>
        </p:nvSpPr>
        <p:spPr>
          <a:xfrm>
            <a:off x="50800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2.png7788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b="54020"/>
          <a:stretch>
            <a:fillRect/>
          </a:stretch>
        </p:blipFill>
        <p:spPr>
          <a:xfrm>
            <a:off x="695960" y="5064125"/>
            <a:ext cx="3901440" cy="1793875"/>
          </a:xfrm>
          <a:prstGeom prst="rect">
            <a:avLst/>
          </a:prstGeom>
        </p:spPr>
      </p:pic>
      <p:pic>
        <p:nvPicPr>
          <p:cNvPr id="3" name="图片 2" descr="789787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 t="50000" r="19613"/>
          <a:stretch>
            <a:fillRect/>
          </a:stretch>
        </p:blipFill>
        <p:spPr>
          <a:xfrm>
            <a:off x="9477375" y="0"/>
            <a:ext cx="2714625" cy="168846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标题 12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5395913" y="1688465"/>
            <a:ext cx="1400175" cy="720090"/>
          </a:xfrm>
        </p:spPr>
        <p:txBody>
          <a:bodyPr anchor="ctr" anchorCtr="0"/>
          <a:lstStyle>
            <a:lvl1pPr algn="ctr">
              <a:defRPr sz="4400">
                <a:solidFill>
                  <a:schemeClr val="accent2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95960" y="1301750"/>
            <a:ext cx="5323840" cy="48758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301750"/>
            <a:ext cx="5323840" cy="48758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95960" y="1301750"/>
            <a:ext cx="5323840" cy="41130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95960" y="1875099"/>
            <a:ext cx="5323840" cy="43002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172200" y="1301750"/>
            <a:ext cx="5323840" cy="41130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172200" y="1875099"/>
            <a:ext cx="5323840" cy="43002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3" hasCustomPrompt="1"/>
            <p:custDataLst>
              <p:tags r:id="rId5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</p:spPr>
        <p:txBody>
          <a:bodyPr/>
          <a:lstStyle>
            <a:lvl5pPr>
              <a:buNone/>
              <a:defRPr/>
            </a:lvl5pPr>
          </a:lstStyle>
          <a:p>
            <a:pPr lvl="0"/>
            <a:r>
              <a:rPr lang="zh-CN" altLang="en-US" smtClean="0"/>
              <a:t>单击此处编辑副标题</a:t>
            </a:r>
            <a:endParaRPr lang="zh-CN" altLang="en-US" smtClean="0"/>
          </a:p>
        </p:txBody>
      </p:sp>
      <p:sp>
        <p:nvSpPr>
          <p:cNvPr id="7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封面页_1_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1" descr="图片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r="38193" b="57656"/>
          <a:stretch>
            <a:fillRect/>
          </a:stretch>
        </p:blipFill>
        <p:spPr>
          <a:xfrm>
            <a:off x="8670925" y="4474210"/>
            <a:ext cx="3526790" cy="2416175"/>
          </a:xfrm>
          <a:prstGeom prst="rect">
            <a:avLst/>
          </a:prstGeom>
        </p:spPr>
      </p:pic>
      <p:pic>
        <p:nvPicPr>
          <p:cNvPr id="7" name="图片 2" descr="图片1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 t="37322"/>
          <a:stretch>
            <a:fillRect/>
          </a:stretch>
        </p:blipFill>
        <p:spPr>
          <a:xfrm>
            <a:off x="8008620" y="0"/>
            <a:ext cx="2995930" cy="1378585"/>
          </a:xfrm>
          <a:prstGeom prst="rect">
            <a:avLst/>
          </a:prstGeom>
        </p:spPr>
      </p:pic>
      <p:pic>
        <p:nvPicPr>
          <p:cNvPr id="8" name="图片 3" descr="图片5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/>
          <a:srcRect l="60884"/>
          <a:stretch>
            <a:fillRect/>
          </a:stretch>
        </p:blipFill>
        <p:spPr>
          <a:xfrm>
            <a:off x="0" y="621030"/>
            <a:ext cx="1304290" cy="3334385"/>
          </a:xfrm>
          <a:prstGeom prst="rect">
            <a:avLst/>
          </a:prstGeom>
        </p:spPr>
      </p:pic>
      <p:pic>
        <p:nvPicPr>
          <p:cNvPr id="13" name="图片 12" descr="图片1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5"/>
          <a:srcRect b="68392"/>
          <a:stretch>
            <a:fillRect/>
          </a:stretch>
        </p:blipFill>
        <p:spPr>
          <a:xfrm>
            <a:off x="1274445" y="5863590"/>
            <a:ext cx="3145790" cy="994410"/>
          </a:xfrm>
          <a:prstGeom prst="rect">
            <a:avLst/>
          </a:prstGeom>
        </p:spPr>
      </p:pic>
      <p:sp>
        <p:nvSpPr>
          <p:cNvPr id="11" name="日期占位符 8"/>
          <p:cNvSpPr>
            <a:spLocks noGrp="1"/>
          </p:cNvSpPr>
          <p:nvPr>
            <p:ph type="dt" sz="half" idx="16385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6386"/>
            <p:custDataLst>
              <p:tags r:id="rId10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10" name="日期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2145771" y="1981200"/>
            <a:ext cx="7875058" cy="4572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20XX YEAR</a:t>
            </a:r>
            <a:endParaRPr lang="zh-CN" altLang="en-US" dirty="0"/>
          </a:p>
        </p:txBody>
      </p:sp>
      <p:sp>
        <p:nvSpPr>
          <p:cNvPr id="9" name="标题 6"/>
          <p:cNvSpPr>
            <a:spLocks noGrp="1"/>
          </p:cNvSpPr>
          <p:nvPr>
            <p:ph type="ctrTitle" idx="16387" hasCustomPrompt="1"/>
            <p:custDataLst>
              <p:tags r:id="rId12"/>
            </p:custDataLst>
          </p:nvPr>
        </p:nvSpPr>
        <p:spPr>
          <a:xfrm>
            <a:off x="1903677" y="2489200"/>
            <a:ext cx="8384646" cy="1879600"/>
          </a:xfrm>
        </p:spPr>
        <p:txBody>
          <a:bodyPr vert="horz" wrap="square" lIns="0" tIns="0" rIns="0" bIns="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000" spc="0"/>
            </a:lvl1pPr>
          </a:lstStyle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5" name="署名占位符 10"/>
          <p:cNvSpPr>
            <a:spLocks noGrp="1"/>
          </p:cNvSpPr>
          <p:nvPr>
            <p:ph type="body" sz="quarter" idx="16389" hasCustomPrompt="1"/>
            <p:custDataLst>
              <p:tags r:id="rId13"/>
            </p:custDataLst>
          </p:nvPr>
        </p:nvSpPr>
        <p:spPr>
          <a:xfrm>
            <a:off x="4812859" y="4419600"/>
            <a:ext cx="2540882" cy="533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square" lIns="0" tIns="0" rIns="0" bIns="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BY WPS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页-1_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图片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r="15801" b="44751"/>
          <a:stretch>
            <a:fillRect/>
          </a:stretch>
        </p:blipFill>
        <p:spPr>
          <a:xfrm>
            <a:off x="10215880" y="5561330"/>
            <a:ext cx="1976120" cy="1296670"/>
          </a:xfrm>
          <a:prstGeom prst="rect">
            <a:avLst/>
          </a:prstGeom>
        </p:spPr>
      </p:pic>
      <p:sp>
        <p:nvSpPr>
          <p:cNvPr id="19" name="日期占位符 18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20" name="页脚占位符 19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1" name="灯片编号占位符 20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27" name="图片 26" descr="图片2.p99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/>
          <a:srcRect l="23581"/>
          <a:stretch>
            <a:fillRect/>
          </a:stretch>
        </p:blipFill>
        <p:spPr>
          <a:xfrm>
            <a:off x="0" y="683895"/>
            <a:ext cx="4400550" cy="5619115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idx="287312130" hasCustomPrompt="1"/>
            <p:custDataLst>
              <p:tags r:id="rId9"/>
            </p:custDataLst>
          </p:nvPr>
        </p:nvSpPr>
        <p:spPr>
          <a:xfrm>
            <a:off x="2032000" y="0"/>
            <a:ext cx="10160000" cy="6857365"/>
          </a:xfrm>
          <a:custGeom>
            <a:avLst/>
            <a:gdLst>
              <a:gd name="connisteX0" fmla="*/ 0 w 10160000"/>
              <a:gd name="connsiteY0" fmla="*/ 0 h 6858000"/>
              <a:gd name="connisteX1" fmla="*/ 10160000 w 10160000"/>
              <a:gd name="connsiteY1" fmla="*/ 0 h 6858000"/>
              <a:gd name="connisteX2" fmla="*/ 10160000 w 10160000"/>
              <a:gd name="connsiteY2" fmla="*/ 6858000 h 6858000"/>
              <a:gd name="connisteX3" fmla="*/ 0 w 10160000"/>
              <a:gd name="connsiteY3" fmla="*/ 6858000 h 6858000"/>
              <a:gd name="connisteX4" fmla="*/ 0 w 101600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10160000" h="6858000">
                <a:moveTo>
                  <a:pt x="0" y="0"/>
                </a:moveTo>
                <a:lnTo>
                  <a:pt x="10160000" y="0"/>
                </a:lnTo>
                <a:lnTo>
                  <a:pt x="10160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pic>
        <p:nvPicPr>
          <p:cNvPr id="28" name="图片 27" descr="图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/>
          <a:srcRect t="66220"/>
          <a:stretch>
            <a:fillRect/>
          </a:stretch>
        </p:blipFill>
        <p:spPr>
          <a:xfrm>
            <a:off x="6821170" y="0"/>
            <a:ext cx="3889375" cy="1313815"/>
          </a:xfrm>
          <a:prstGeom prst="rect">
            <a:avLst/>
          </a:prstGeom>
        </p:spPr>
      </p:pic>
      <p:sp>
        <p:nvSpPr>
          <p:cNvPr id="18" name="标题 17"/>
          <p:cNvSpPr>
            <a:spLocks noGrp="1"/>
          </p:cNvSpPr>
          <p:nvPr>
            <p:ph type="title" idx="17826049" hasCustomPrompt="1"/>
            <p:custDataLst>
              <p:tags r:id="rId12"/>
            </p:custDataLst>
          </p:nvPr>
        </p:nvSpPr>
        <p:spPr>
          <a:xfrm>
            <a:off x="4823883" y="3530600"/>
            <a:ext cx="6352117" cy="1524000"/>
          </a:xfrm>
        </p:spPr>
        <p:txBody>
          <a:bodyPr vert="horz" lIns="0" tIns="0" rIns="0" bIns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单击此处添加章节标题</a:t>
            </a:r>
            <a:endParaRPr lang="zh-CN" altLang="en-US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7826561" hasCustomPrompt="1"/>
            <p:custDataLst>
              <p:tags r:id="rId13"/>
            </p:custDataLst>
          </p:nvPr>
        </p:nvSpPr>
        <p:spPr>
          <a:xfrm>
            <a:off x="9648825" y="1905000"/>
            <a:ext cx="1527175" cy="1524000"/>
          </a:xfrm>
        </p:spPr>
        <p:txBody>
          <a:bodyPr vert="horz" lIns="0" tIns="0" rIns="0" bIns="0" anchor="ctr" anchorCtr="0">
            <a:normAutofit/>
          </a:bodyPr>
          <a:lstStyle>
            <a:lvl1pPr marL="0" indent="0" algn="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7200" b="1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结束页-1_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1" descr="图片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r="28244" b="45838"/>
          <a:stretch>
            <a:fillRect/>
          </a:stretch>
        </p:blipFill>
        <p:spPr>
          <a:xfrm>
            <a:off x="8097520" y="3767455"/>
            <a:ext cx="4094480" cy="3090545"/>
          </a:xfrm>
          <a:prstGeom prst="rect">
            <a:avLst/>
          </a:prstGeom>
        </p:spPr>
      </p:pic>
      <p:pic>
        <p:nvPicPr>
          <p:cNvPr id="7" name="图片 3" descr="图片5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 l="60884"/>
          <a:stretch>
            <a:fillRect/>
          </a:stretch>
        </p:blipFill>
        <p:spPr>
          <a:xfrm>
            <a:off x="0" y="1056005"/>
            <a:ext cx="1304290" cy="3334385"/>
          </a:xfrm>
          <a:prstGeom prst="rect">
            <a:avLst/>
          </a:prstGeom>
        </p:spPr>
      </p:pic>
      <p:sp>
        <p:nvSpPr>
          <p:cNvPr id="8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6" name="Subtitle 15"/>
          <p:cNvSpPr>
            <a:spLocks noGrp="1"/>
          </p:cNvSpPr>
          <p:nvPr>
            <p:ph type="body" idx="17826305" hasCustomPrompt="1"/>
            <p:custDataLst>
              <p:tags r:id="rId9"/>
            </p:custDataLst>
          </p:nvPr>
        </p:nvSpPr>
        <p:spPr>
          <a:xfrm>
            <a:off x="3364971" y="2667000"/>
            <a:ext cx="54493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13" name="标题 6"/>
          <p:cNvSpPr>
            <a:spLocks noGrp="1"/>
          </p:cNvSpPr>
          <p:nvPr>
            <p:ph type="ctrTitle" idx="17826049" hasCustomPrompt="1"/>
            <p:custDataLst>
              <p:tags r:id="rId10"/>
            </p:custDataLst>
          </p:nvPr>
        </p:nvSpPr>
        <p:spPr>
          <a:xfrm>
            <a:off x="3364089" y="3175000"/>
            <a:ext cx="5451122" cy="1016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400" b="1" spc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谢谢观看</a:t>
            </a:r>
            <a:endParaRPr lang="zh-CN" altLang="en-US" dirty="0"/>
          </a:p>
        </p:txBody>
      </p:sp>
      <p:pic>
        <p:nvPicPr>
          <p:cNvPr id="2" name="图片 2" descr="图片1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/>
          <a:srcRect t="37322"/>
          <a:stretch>
            <a:fillRect/>
          </a:stretch>
        </p:blipFill>
        <p:spPr>
          <a:xfrm>
            <a:off x="8008620" y="0"/>
            <a:ext cx="2995930" cy="1378585"/>
          </a:xfrm>
          <a:prstGeom prst="rect">
            <a:avLst/>
          </a:prstGeom>
        </p:spPr>
      </p:pic>
      <p:pic>
        <p:nvPicPr>
          <p:cNvPr id="3" name="图片 2" descr="图片1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2"/>
          <a:srcRect b="68392"/>
          <a:stretch>
            <a:fillRect/>
          </a:stretch>
        </p:blipFill>
        <p:spPr>
          <a:xfrm>
            <a:off x="1274445" y="5863590"/>
            <a:ext cx="3145790" cy="99441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-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Subtitle 10"/>
          <p:cNvSpPr>
            <a:spLocks noGrp="1"/>
          </p:cNvSpPr>
          <p:nvPr>
            <p:ph type="subTitle" idx="17826305" hasCustomPrompt="1"/>
            <p:custDataLst>
              <p:tags r:id="rId5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12" name="Title 11"/>
          <p:cNvSpPr>
            <a:spLocks noGrp="1"/>
          </p:cNvSpPr>
          <p:nvPr>
            <p:ph type="ctrTitle" idx="17826049" hasCustomPrompt="1"/>
            <p:custDataLst>
              <p:tags r:id="rId6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319883777" hasCustomPrompt="1"/>
            <p:custDataLst>
              <p:tags r:id="rId7"/>
            </p:custDataLst>
          </p:nvPr>
        </p:nvSpPr>
        <p:spPr>
          <a:xfrm>
            <a:off x="40703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装饰  3"/>
          <p:cNvSpPr>
            <a:spLocks noGrp="1"/>
          </p:cNvSpPr>
          <p:nvPr>
            <p:ph type="body" idx="319883522" hasCustomPrompt="1"/>
            <p:custDataLst>
              <p:tags r:id="rId8"/>
            </p:custDataLst>
          </p:nvPr>
        </p:nvSpPr>
        <p:spPr>
          <a:xfrm>
            <a:off x="48514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5" name="Text Placeholder 14"/>
          <p:cNvSpPr>
            <a:spLocks noGrp="1"/>
          </p:cNvSpPr>
          <p:nvPr>
            <p:ph type="body" idx="51446017" hasCustomPrompt="1"/>
            <p:custDataLst>
              <p:tags r:id="rId9"/>
            </p:custDataLst>
          </p:nvPr>
        </p:nvSpPr>
        <p:spPr>
          <a:xfrm>
            <a:off x="50800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319949313" hasCustomPrompt="1"/>
            <p:custDataLst>
              <p:tags r:id="rId10"/>
            </p:custDataLst>
          </p:nvPr>
        </p:nvSpPr>
        <p:spPr>
          <a:xfrm>
            <a:off x="79946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319949058" hasCustomPrompt="1"/>
            <p:custDataLst>
              <p:tags r:id="rId11"/>
            </p:custDataLst>
          </p:nvPr>
        </p:nvSpPr>
        <p:spPr>
          <a:xfrm>
            <a:off x="87757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Text Placeholder 17"/>
          <p:cNvSpPr>
            <a:spLocks noGrp="1"/>
          </p:cNvSpPr>
          <p:nvPr>
            <p:ph type="body" idx="51511553" hasCustomPrompt="1"/>
            <p:custDataLst>
              <p:tags r:id="rId12"/>
            </p:custDataLst>
          </p:nvPr>
        </p:nvSpPr>
        <p:spPr>
          <a:xfrm>
            <a:off x="90043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Text Placeholder 18"/>
          <p:cNvSpPr>
            <a:spLocks noGrp="1"/>
          </p:cNvSpPr>
          <p:nvPr>
            <p:ph type="body" idx="320014849" hasCustomPrompt="1"/>
            <p:custDataLst>
              <p:tags r:id="rId13"/>
            </p:custDataLst>
          </p:nvPr>
        </p:nvSpPr>
        <p:spPr>
          <a:xfrm>
            <a:off x="40703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320014594" hasCustomPrompt="1"/>
            <p:custDataLst>
              <p:tags r:id="rId14"/>
            </p:custDataLst>
          </p:nvPr>
        </p:nvSpPr>
        <p:spPr>
          <a:xfrm>
            <a:off x="48514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Text Placeholder 20"/>
          <p:cNvSpPr>
            <a:spLocks noGrp="1"/>
          </p:cNvSpPr>
          <p:nvPr>
            <p:ph type="body" idx="51577089" hasCustomPrompt="1"/>
            <p:custDataLst>
              <p:tags r:id="rId15"/>
            </p:custDataLst>
          </p:nvPr>
        </p:nvSpPr>
        <p:spPr>
          <a:xfrm>
            <a:off x="50800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2" name="Text Placeholder 21"/>
          <p:cNvSpPr>
            <a:spLocks noGrp="1"/>
          </p:cNvSpPr>
          <p:nvPr>
            <p:ph type="body" idx="320080385" hasCustomPrompt="1"/>
            <p:custDataLst>
              <p:tags r:id="rId16"/>
            </p:custDataLst>
          </p:nvPr>
        </p:nvSpPr>
        <p:spPr>
          <a:xfrm>
            <a:off x="79946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320080130" hasCustomPrompt="1"/>
            <p:custDataLst>
              <p:tags r:id="rId17"/>
            </p:custDataLst>
          </p:nvPr>
        </p:nvSpPr>
        <p:spPr>
          <a:xfrm>
            <a:off x="87757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Text Placeholder 23"/>
          <p:cNvSpPr>
            <a:spLocks noGrp="1"/>
          </p:cNvSpPr>
          <p:nvPr>
            <p:ph type="body" idx="51642625" hasCustomPrompt="1"/>
            <p:custDataLst>
              <p:tags r:id="rId18"/>
            </p:custDataLst>
          </p:nvPr>
        </p:nvSpPr>
        <p:spPr>
          <a:xfrm>
            <a:off x="90043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039" y="516256"/>
            <a:ext cx="10515890" cy="13243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39" y="1935192"/>
            <a:ext cx="5163349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039" y="2818085"/>
            <a:ext cx="5163349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6931" y="1935192"/>
            <a:ext cx="5186998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6931" y="2818085"/>
            <a:ext cx="5186998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723122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1584" y="723123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84" y="2323322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84" y="523097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84" y="523097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4" Type="http://schemas.openxmlformats.org/officeDocument/2006/relationships/theme" Target="../theme/theme2.xml"/><Relationship Id="rId43" Type="http://schemas.openxmlformats.org/officeDocument/2006/relationships/tags" Target="../tags/tag381.xml"/><Relationship Id="rId42" Type="http://schemas.openxmlformats.org/officeDocument/2006/relationships/tags" Target="../tags/tag380.xml"/><Relationship Id="rId41" Type="http://schemas.openxmlformats.org/officeDocument/2006/relationships/tags" Target="../tags/tag379.xml"/><Relationship Id="rId40" Type="http://schemas.openxmlformats.org/officeDocument/2006/relationships/tags" Target="../tags/tag378.xml"/><Relationship Id="rId4" Type="http://schemas.openxmlformats.org/officeDocument/2006/relationships/slideLayout" Target="../slideLayouts/slideLayout14.xml"/><Relationship Id="rId39" Type="http://schemas.openxmlformats.org/officeDocument/2006/relationships/tags" Target="../tags/tag377.xml"/><Relationship Id="rId38" Type="http://schemas.openxmlformats.org/officeDocument/2006/relationships/tags" Target="../tags/tag376.xml"/><Relationship Id="rId37" Type="http://schemas.openxmlformats.org/officeDocument/2006/relationships/tags" Target="../tags/tag375.xml"/><Relationship Id="rId36" Type="http://schemas.openxmlformats.org/officeDocument/2006/relationships/image" Target="../media/image6.png"/><Relationship Id="rId35" Type="http://schemas.openxmlformats.org/officeDocument/2006/relationships/tags" Target="../tags/tag374.xml"/><Relationship Id="rId34" Type="http://schemas.openxmlformats.org/officeDocument/2006/relationships/image" Target="../media/image4.png"/><Relationship Id="rId33" Type="http://schemas.openxmlformats.org/officeDocument/2006/relationships/tags" Target="../tags/tag373.xml"/><Relationship Id="rId32" Type="http://schemas.openxmlformats.org/officeDocument/2006/relationships/slideLayout" Target="../slideLayouts/slideLayout42.xml"/><Relationship Id="rId31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3.xml"/><Relationship Id="rId29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168" y="5231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168" y="1983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  <a:p>
            <a:pPr lvl="5"/>
            <a:r>
              <a:rPr lang="zh-CN" altLang="en-US" dirty="0"/>
              <a:t>第六级</a:t>
            </a:r>
            <a:endParaRPr lang="en-US" altLang="zh-CN" dirty="0"/>
          </a:p>
          <a:p>
            <a:pPr marL="2971800" marR="0" lvl="6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第七级</a:t>
            </a:r>
            <a:endParaRPr lang="en-US" altLang="zh-CN" dirty="0"/>
          </a:p>
          <a:p>
            <a:pPr marL="3429000" marR="0" lvl="7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第八级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第九级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dirty="0"/>
          </a:p>
          <a:p>
            <a:pPr lvl="5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5pPr>
      <a:lvl6pPr marL="25146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 lang="zh-CN" altLang="en-US" sz="2400" kern="1200" dirty="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lang="en-US" altLang="zh-CN" sz="2400" kern="1200" dirty="0" smtClean="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图片7"/>
          <p:cNvPicPr>
            <a:picLocks noChangeAspect="1"/>
          </p:cNvPicPr>
          <p:nvPr userDrawn="1">
            <p:custDataLst>
              <p:tags r:id="rId33"/>
            </p:custDataLst>
          </p:nvPr>
        </p:nvPicPr>
        <p:blipFill>
          <a:blip r:embed="rId34">
            <a:alphaModFix amt="10000"/>
          </a:blip>
          <a:srcRect r="15801" b="44751"/>
          <a:stretch>
            <a:fillRect/>
          </a:stretch>
        </p:blipFill>
        <p:spPr>
          <a:xfrm flipH="1">
            <a:off x="0" y="5561330"/>
            <a:ext cx="1976120" cy="1296670"/>
          </a:xfrm>
          <a:prstGeom prst="rect">
            <a:avLst/>
          </a:prstGeom>
        </p:spPr>
      </p:pic>
      <p:pic>
        <p:nvPicPr>
          <p:cNvPr id="3" name="图片 2" descr="图"/>
          <p:cNvPicPr>
            <a:picLocks noChangeAspect="1"/>
          </p:cNvPicPr>
          <p:nvPr userDrawn="1">
            <p:custDataLst>
              <p:tags r:id="rId35"/>
            </p:custDataLst>
          </p:nvPr>
        </p:nvPicPr>
        <p:blipFill>
          <a:blip r:embed="rId36">
            <a:alphaModFix amt="15000"/>
          </a:blip>
          <a:srcRect t="66220"/>
          <a:stretch>
            <a:fillRect/>
          </a:stretch>
        </p:blipFill>
        <p:spPr>
          <a:xfrm>
            <a:off x="8407400" y="0"/>
            <a:ext cx="3889375" cy="1313815"/>
          </a:xfrm>
          <a:prstGeom prst="rect">
            <a:avLst/>
          </a:prstGeom>
        </p:spPr>
      </p:pic>
      <p:sp>
        <p:nvSpPr>
          <p:cNvPr id="7" name="标题占位符 1"/>
          <p:cNvSpPr>
            <a:spLocks noGrp="1"/>
          </p:cNvSpPr>
          <p:nvPr>
            <p:ph type="title"/>
            <p:custDataLst>
              <p:tags r:id="rId3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  <p:custDataLst>
              <p:tags r:id="rId38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2"/>
            <p:custDataLst>
              <p:tags r:id="rId39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宋体" panose="02010600030101010101" pitchFamily="2" charset="-122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3"/>
            <p:custDataLst>
              <p:tags r:id="rId40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4"/>
            <p:custDataLst>
              <p:tags r:id="rId41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宋体" panose="02010600030101010101" pitchFamily="2" charset="-122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KSO_TEMPLATE" hidden="1"/>
          <p:cNvSpPr/>
          <p:nvPr userDrawn="1">
            <p:custDataLst>
              <p:tags r:id="rId4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宋体" panose="02010600030101010101" pitchFamily="2" charset="-122"/>
            </a:endParaRPr>
          </a:p>
        </p:txBody>
      </p:sp>
    </p:spTree>
    <p:custDataLst>
      <p:tags r:id="rId4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u="none" kern="1200" spc="0">
          <a:solidFill>
            <a:schemeClr val="tx1"/>
          </a:solidFill>
          <a:effectLst>
            <a:outerShdw>
              <a:srgbClr val="FFFFFF"/>
            </a:outerShdw>
          </a:effectLst>
          <a:uFill>
            <a:solidFill>
              <a:schemeClr val="tx1">
                <a:lumMod val="65000"/>
                <a:lumOff val="35000"/>
              </a:schemeClr>
            </a:solidFill>
          </a:uFill>
          <a:latin typeface="+mj-lt"/>
          <a:ea typeface="宋体" panose="02010600030101010101" pitchFamily="2" charset="-122"/>
          <a:cs typeface="+mj-cs"/>
        </a:defRPr>
      </a:lvl1pPr>
    </p:titleStyle>
    <p:bodyStyle>
      <a:lvl1pPr marL="228600" indent="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 spc="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1pPr>
      <a:lvl2pPr marL="6858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2000" kern="1200" spc="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2pPr>
      <a:lvl3pPr marL="11430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lt"/>
          <a:ea typeface="宋体" panose="02010600030101010101" pitchFamily="2" charset="-122"/>
          <a:cs typeface="+mn-cs"/>
          <a:sym typeface="宋体" panose="02010600030101010101" pitchFamily="2" charset="-122"/>
        </a:defRPr>
      </a:lvl3pPr>
      <a:lvl4pPr marL="16002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lt"/>
          <a:ea typeface="宋体" panose="02010600030101010101" pitchFamily="2" charset="-122"/>
          <a:cs typeface="+mn-cs"/>
          <a:sym typeface="宋体" panose="02010600030101010101" pitchFamily="2" charset="-122"/>
        </a:defRPr>
      </a:lvl4pPr>
      <a:lvl5pPr marL="20574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lt"/>
          <a:ea typeface="宋体" panose="02010600030101010101" pitchFamily="2" charset="-122"/>
          <a:cs typeface="+mn-cs"/>
          <a:sym typeface="宋体" panose="02010600030101010101" pitchFamily="2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9.xml"/><Relationship Id="rId4" Type="http://schemas.openxmlformats.org/officeDocument/2006/relationships/tags" Target="../tags/tag385.xml"/><Relationship Id="rId3" Type="http://schemas.openxmlformats.org/officeDocument/2006/relationships/tags" Target="../tags/tag384.xml"/><Relationship Id="rId2" Type="http://schemas.openxmlformats.org/officeDocument/2006/relationships/tags" Target="../tags/tag383.xml"/><Relationship Id="rId1" Type="http://schemas.openxmlformats.org/officeDocument/2006/relationships/tags" Target="../tags/tag38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5.xml"/><Relationship Id="rId3" Type="http://schemas.openxmlformats.org/officeDocument/2006/relationships/tags" Target="../tags/tag441.xml"/><Relationship Id="rId2" Type="http://schemas.openxmlformats.org/officeDocument/2006/relationships/image" Target="../media/image19.png"/><Relationship Id="rId1" Type="http://schemas.openxmlformats.org/officeDocument/2006/relationships/tags" Target="../tags/tag440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tags" Target="../tags/tag443.xml"/><Relationship Id="rId2" Type="http://schemas.openxmlformats.org/officeDocument/2006/relationships/image" Target="../media/image20.png"/><Relationship Id="rId1" Type="http://schemas.openxmlformats.org/officeDocument/2006/relationships/tags" Target="../tags/tag442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3.xml"/><Relationship Id="rId3" Type="http://schemas.openxmlformats.org/officeDocument/2006/relationships/tags" Target="../tags/tag445.xml"/><Relationship Id="rId2" Type="http://schemas.openxmlformats.org/officeDocument/2006/relationships/image" Target="../media/image21.png"/><Relationship Id="rId1" Type="http://schemas.openxmlformats.org/officeDocument/2006/relationships/tags" Target="../tags/tag444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2.xml"/><Relationship Id="rId4" Type="http://schemas.openxmlformats.org/officeDocument/2006/relationships/tags" Target="../tags/tag447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tags" Target="../tags/tag44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94.xml"/><Relationship Id="rId8" Type="http://schemas.openxmlformats.org/officeDocument/2006/relationships/tags" Target="../tags/tag393.xml"/><Relationship Id="rId7" Type="http://schemas.openxmlformats.org/officeDocument/2006/relationships/tags" Target="../tags/tag392.xml"/><Relationship Id="rId6" Type="http://schemas.openxmlformats.org/officeDocument/2006/relationships/tags" Target="../tags/tag391.xml"/><Relationship Id="rId5" Type="http://schemas.openxmlformats.org/officeDocument/2006/relationships/tags" Target="../tags/tag390.xml"/><Relationship Id="rId4" Type="http://schemas.openxmlformats.org/officeDocument/2006/relationships/tags" Target="../tags/tag389.xml"/><Relationship Id="rId3" Type="http://schemas.openxmlformats.org/officeDocument/2006/relationships/tags" Target="../tags/tag388.xml"/><Relationship Id="rId2" Type="http://schemas.openxmlformats.org/officeDocument/2006/relationships/tags" Target="../tags/tag387.xml"/><Relationship Id="rId19" Type="http://schemas.openxmlformats.org/officeDocument/2006/relationships/slideLayout" Target="../slideLayouts/slideLayout30.xml"/><Relationship Id="rId18" Type="http://schemas.openxmlformats.org/officeDocument/2006/relationships/tags" Target="../tags/tag403.xml"/><Relationship Id="rId17" Type="http://schemas.openxmlformats.org/officeDocument/2006/relationships/tags" Target="../tags/tag402.xml"/><Relationship Id="rId16" Type="http://schemas.openxmlformats.org/officeDocument/2006/relationships/tags" Target="../tags/tag401.xml"/><Relationship Id="rId15" Type="http://schemas.openxmlformats.org/officeDocument/2006/relationships/tags" Target="../tags/tag400.xml"/><Relationship Id="rId14" Type="http://schemas.openxmlformats.org/officeDocument/2006/relationships/tags" Target="../tags/tag399.xml"/><Relationship Id="rId13" Type="http://schemas.openxmlformats.org/officeDocument/2006/relationships/tags" Target="../tags/tag398.xml"/><Relationship Id="rId12" Type="http://schemas.openxmlformats.org/officeDocument/2006/relationships/tags" Target="../tags/tag397.xml"/><Relationship Id="rId11" Type="http://schemas.openxmlformats.org/officeDocument/2006/relationships/tags" Target="../tags/tag396.xml"/><Relationship Id="rId10" Type="http://schemas.openxmlformats.org/officeDocument/2006/relationships/tags" Target="../tags/tag395.xml"/><Relationship Id="rId1" Type="http://schemas.openxmlformats.org/officeDocument/2006/relationships/tags" Target="../tags/tag386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9.xml"/><Relationship Id="rId4" Type="http://schemas.openxmlformats.org/officeDocument/2006/relationships/tags" Target="../tags/tag451.xml"/><Relationship Id="rId3" Type="http://schemas.openxmlformats.org/officeDocument/2006/relationships/tags" Target="../tags/tag450.xml"/><Relationship Id="rId2" Type="http://schemas.openxmlformats.org/officeDocument/2006/relationships/tags" Target="../tags/tag449.xml"/><Relationship Id="rId1" Type="http://schemas.openxmlformats.org/officeDocument/2006/relationships/tags" Target="../tags/tag448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1.xml"/><Relationship Id="rId3" Type="http://schemas.openxmlformats.org/officeDocument/2006/relationships/tags" Target="../tags/tag453.xml"/><Relationship Id="rId2" Type="http://schemas.openxmlformats.org/officeDocument/2006/relationships/image" Target="../media/image28.png"/><Relationship Id="rId1" Type="http://schemas.openxmlformats.org/officeDocument/2006/relationships/tags" Target="../tags/tag452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0.xml"/><Relationship Id="rId4" Type="http://schemas.openxmlformats.org/officeDocument/2006/relationships/tags" Target="../tags/tag455.xml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tags" Target="../tags/tag45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457.xml"/><Relationship Id="rId2" Type="http://schemas.openxmlformats.org/officeDocument/2006/relationships/image" Target="../media/image36.png"/><Relationship Id="rId1" Type="http://schemas.openxmlformats.org/officeDocument/2006/relationships/tags" Target="../tags/tag456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459.xml"/><Relationship Id="rId2" Type="http://schemas.openxmlformats.org/officeDocument/2006/relationships/image" Target="../media/image37.png"/><Relationship Id="rId1" Type="http://schemas.openxmlformats.org/officeDocument/2006/relationships/tags" Target="../tags/tag458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9.xml"/><Relationship Id="rId4" Type="http://schemas.openxmlformats.org/officeDocument/2006/relationships/tags" Target="../tags/tag407.xml"/><Relationship Id="rId3" Type="http://schemas.openxmlformats.org/officeDocument/2006/relationships/tags" Target="../tags/tag406.xml"/><Relationship Id="rId2" Type="http://schemas.openxmlformats.org/officeDocument/2006/relationships/tags" Target="../tags/tag405.xml"/><Relationship Id="rId1" Type="http://schemas.openxmlformats.org/officeDocument/2006/relationships/tags" Target="../tags/tag404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9.xml"/><Relationship Id="rId4" Type="http://schemas.openxmlformats.org/officeDocument/2006/relationships/tags" Target="../tags/tag463.xml"/><Relationship Id="rId3" Type="http://schemas.openxmlformats.org/officeDocument/2006/relationships/tags" Target="../tags/tag462.xml"/><Relationship Id="rId2" Type="http://schemas.openxmlformats.org/officeDocument/2006/relationships/tags" Target="../tags/tag461.xml"/><Relationship Id="rId1" Type="http://schemas.openxmlformats.org/officeDocument/2006/relationships/tags" Target="../tags/tag460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ags" Target="../tags/tag464.xml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tags" Target="../tags/tag465.xml"/><Relationship Id="rId1" Type="http://schemas.openxmlformats.org/officeDocument/2006/relationships/image" Target="../media/image4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4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4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43.png"/><Relationship Id="rId1" Type="http://schemas.openxmlformats.org/officeDocument/2006/relationships/tags" Target="../tags/tag466.xml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9.xml"/><Relationship Id="rId4" Type="http://schemas.openxmlformats.org/officeDocument/2006/relationships/tags" Target="../tags/tag470.xml"/><Relationship Id="rId3" Type="http://schemas.openxmlformats.org/officeDocument/2006/relationships/tags" Target="../tags/tag469.xml"/><Relationship Id="rId2" Type="http://schemas.openxmlformats.org/officeDocument/2006/relationships/tags" Target="../tags/tag468.xml"/><Relationship Id="rId1" Type="http://schemas.openxmlformats.org/officeDocument/2006/relationships/tags" Target="../tags/tag46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tags" Target="../tags/tag471.xml"/><Relationship Id="rId1" Type="http://schemas.openxmlformats.org/officeDocument/2006/relationships/image" Target="../media/image4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45.pn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474.xml"/><Relationship Id="rId2" Type="http://schemas.openxmlformats.org/officeDocument/2006/relationships/tags" Target="../tags/tag473.xml"/><Relationship Id="rId1" Type="http://schemas.openxmlformats.org/officeDocument/2006/relationships/tags" Target="../tags/tag47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415.xml"/><Relationship Id="rId8" Type="http://schemas.openxmlformats.org/officeDocument/2006/relationships/tags" Target="../tags/tag414.xml"/><Relationship Id="rId7" Type="http://schemas.openxmlformats.org/officeDocument/2006/relationships/tags" Target="../tags/tag413.xml"/><Relationship Id="rId6" Type="http://schemas.openxmlformats.org/officeDocument/2006/relationships/tags" Target="../tags/tag412.xml"/><Relationship Id="rId5" Type="http://schemas.openxmlformats.org/officeDocument/2006/relationships/tags" Target="../tags/tag411.xml"/><Relationship Id="rId4" Type="http://schemas.openxmlformats.org/officeDocument/2006/relationships/tags" Target="../tags/tag410.xml"/><Relationship Id="rId3" Type="http://schemas.openxmlformats.org/officeDocument/2006/relationships/image" Target="../media/image9.png"/><Relationship Id="rId2" Type="http://schemas.openxmlformats.org/officeDocument/2006/relationships/tags" Target="../tags/tag409.xml"/><Relationship Id="rId14" Type="http://schemas.openxmlformats.org/officeDocument/2006/relationships/slideLayout" Target="../slideLayouts/slideLayout28.xml"/><Relationship Id="rId13" Type="http://schemas.openxmlformats.org/officeDocument/2006/relationships/tags" Target="../tags/tag419.xml"/><Relationship Id="rId12" Type="http://schemas.openxmlformats.org/officeDocument/2006/relationships/tags" Target="../tags/tag418.xml"/><Relationship Id="rId11" Type="http://schemas.openxmlformats.org/officeDocument/2006/relationships/tags" Target="../tags/tag417.xml"/><Relationship Id="rId10" Type="http://schemas.openxmlformats.org/officeDocument/2006/relationships/tags" Target="../tags/tag416.xml"/><Relationship Id="rId1" Type="http://schemas.openxmlformats.org/officeDocument/2006/relationships/tags" Target="../tags/tag408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jpeg"/><Relationship Id="rId8" Type="http://schemas.openxmlformats.org/officeDocument/2006/relationships/tags" Target="../tags/tag426.xml"/><Relationship Id="rId7" Type="http://schemas.openxmlformats.org/officeDocument/2006/relationships/tags" Target="../tags/tag425.xml"/><Relationship Id="rId6" Type="http://schemas.openxmlformats.org/officeDocument/2006/relationships/tags" Target="../tags/tag424.xml"/><Relationship Id="rId5" Type="http://schemas.openxmlformats.org/officeDocument/2006/relationships/tags" Target="../tags/tag423.xml"/><Relationship Id="rId4" Type="http://schemas.openxmlformats.org/officeDocument/2006/relationships/image" Target="../media/image10.jpeg"/><Relationship Id="rId3" Type="http://schemas.openxmlformats.org/officeDocument/2006/relationships/tags" Target="../tags/tag422.xml"/><Relationship Id="rId2" Type="http://schemas.openxmlformats.org/officeDocument/2006/relationships/tags" Target="../tags/tag421.xml"/><Relationship Id="rId18" Type="http://schemas.openxmlformats.org/officeDocument/2006/relationships/slideLayout" Target="../slideLayouts/slideLayout27.xml"/><Relationship Id="rId17" Type="http://schemas.openxmlformats.org/officeDocument/2006/relationships/tags" Target="../tags/tag433.xml"/><Relationship Id="rId16" Type="http://schemas.openxmlformats.org/officeDocument/2006/relationships/tags" Target="../tags/tag432.xml"/><Relationship Id="rId15" Type="http://schemas.openxmlformats.org/officeDocument/2006/relationships/tags" Target="../tags/tag431.xml"/><Relationship Id="rId14" Type="http://schemas.openxmlformats.org/officeDocument/2006/relationships/image" Target="../media/image12.png"/><Relationship Id="rId13" Type="http://schemas.openxmlformats.org/officeDocument/2006/relationships/tags" Target="../tags/tag430.xml"/><Relationship Id="rId12" Type="http://schemas.openxmlformats.org/officeDocument/2006/relationships/tags" Target="../tags/tag429.xml"/><Relationship Id="rId11" Type="http://schemas.openxmlformats.org/officeDocument/2006/relationships/tags" Target="../tags/tag428.xml"/><Relationship Id="rId10" Type="http://schemas.openxmlformats.org/officeDocument/2006/relationships/tags" Target="../tags/tag427.xml"/><Relationship Id="rId1" Type="http://schemas.openxmlformats.org/officeDocument/2006/relationships/tags" Target="../tags/tag420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9.xml"/><Relationship Id="rId4" Type="http://schemas.openxmlformats.org/officeDocument/2006/relationships/tags" Target="../tags/tag437.xml"/><Relationship Id="rId3" Type="http://schemas.openxmlformats.org/officeDocument/2006/relationships/tags" Target="../tags/tag436.xml"/><Relationship Id="rId2" Type="http://schemas.openxmlformats.org/officeDocument/2006/relationships/tags" Target="../tags/tag435.xml"/><Relationship Id="rId1" Type="http://schemas.openxmlformats.org/officeDocument/2006/relationships/tags" Target="../tags/tag434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6.xml"/><Relationship Id="rId3" Type="http://schemas.openxmlformats.org/officeDocument/2006/relationships/tags" Target="../tags/tag439.xml"/><Relationship Id="rId2" Type="http://schemas.openxmlformats.org/officeDocument/2006/relationships/image" Target="../media/image13.png"/><Relationship Id="rId1" Type="http://schemas.openxmlformats.org/officeDocument/2006/relationships/tags" Target="../tags/tag43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日期"/>
          <p:cNvSpPr>
            <a:spLocks noGrp="1"/>
          </p:cNvSpPr>
          <p:nvPr>
            <p:ph type="body" idx="16388"/>
            <p:custDataLst>
              <p:tags r:id="rId1"/>
            </p:custDataLst>
          </p:nvPr>
        </p:nvSpPr>
        <p:spPr>
          <a:xfrm>
            <a:off x="2145771" y="1524000"/>
            <a:ext cx="7875058" cy="457200"/>
          </a:xfrm>
        </p:spPr>
        <p:txBody>
          <a:bodyPr/>
          <a:p>
            <a:r>
              <a:rPr lang="en-US" altLang="en-US"/>
              <a:t>2025/10/16</a:t>
            </a:r>
            <a:endParaRPr lang="en-US" altLang="en-US"/>
          </a:p>
        </p:txBody>
      </p:sp>
      <p:sp>
        <p:nvSpPr>
          <p:cNvPr id="3" name="标题 6"/>
          <p:cNvSpPr>
            <a:spLocks noGrp="1"/>
          </p:cNvSpPr>
          <p:nvPr>
            <p:ph type="ctrTitle" idx="16387"/>
            <p:custDataLst>
              <p:tags r:id="rId2"/>
            </p:custDataLst>
          </p:nvPr>
        </p:nvSpPr>
        <p:spPr>
          <a:xfrm>
            <a:off x="1537970" y="2392680"/>
            <a:ext cx="9757410" cy="1879600"/>
          </a:xfrm>
        </p:spPr>
        <p:txBody>
          <a:bodyPr>
            <a:normAutofit fontScale="90000"/>
          </a:bodyPr>
          <a:p>
            <a:r>
              <a:rPr lang="zh-CN" altLang="en-US"/>
              <a:t>中英文自然语言预处理实验报告</a:t>
            </a:r>
            <a:endParaRPr lang="zh-CN" altLang="en-US"/>
          </a:p>
        </p:txBody>
      </p:sp>
      <p:sp>
        <p:nvSpPr>
          <p:cNvPr id="4" name="署名占位符 10"/>
          <p:cNvSpPr>
            <a:spLocks noGrp="1"/>
          </p:cNvSpPr>
          <p:nvPr>
            <p:ph type="body" sz="quarter" idx="16389"/>
            <p:custDataLst>
              <p:tags r:id="rId3"/>
            </p:custDataLst>
          </p:nvPr>
        </p:nvSpPr>
        <p:spPr/>
        <p:txBody>
          <a:bodyPr>
            <a:normAutofit/>
          </a:bodyPr>
          <a:p>
            <a:r>
              <a:rPr lang="zh-CN" altLang="en-US"/>
              <a:t>汇报人：潘琦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069465" y="3570605"/>
            <a:ext cx="86944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https://github.com/Arashi250/text-analysis-for-NLP-coursework</a:t>
            </a:r>
            <a:endParaRPr lang="en-US" altLang="zh-CN" sz="2400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30680" y="133985"/>
            <a:ext cx="8930640" cy="65893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1815" y="0"/>
            <a:ext cx="834961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jieba分词工具实验结果</a:t>
            </a:r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" y="1358265"/>
            <a:ext cx="12093575" cy="51746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THULAC分词工具实验结果</a:t>
            </a:r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" y="1329055"/>
            <a:ext cx="12038330" cy="50272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552450" y="457200"/>
            <a:ext cx="6324600" cy="609600"/>
          </a:xfrm>
        </p:spPr>
        <p:txBody>
          <a:bodyPr/>
          <a:p>
            <a:r>
              <a:rPr lang="zh-CN" altLang="en-US"/>
              <a:t>SnowNLP分词工具实验结果</a:t>
            </a:r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30" y="1131570"/>
            <a:ext cx="12053570" cy="49669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565150" y="88900"/>
            <a:ext cx="10972800" cy="609600"/>
          </a:xfrm>
        </p:spPr>
        <p:txBody>
          <a:bodyPr/>
          <a:p>
            <a:r>
              <a:rPr lang="zh-CN" altLang="en-US"/>
              <a:t>分词结果评价与分析</a:t>
            </a:r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698500"/>
            <a:ext cx="10348595" cy="602678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860" y="1035050"/>
            <a:ext cx="5309235" cy="380809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975" y="1059180"/>
            <a:ext cx="11595100" cy="44100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6390" y="0"/>
            <a:ext cx="1153922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555" y="-635"/>
            <a:ext cx="1007681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8370" y="0"/>
            <a:ext cx="1019175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6386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/>
          <a:p>
            <a:r>
              <a:rPr lang="zh-CN" altLang="en-US" sz="4500"/>
              <a:t>目录</a:t>
            </a:r>
            <a:endParaRPr lang="zh-CN" altLang="en-US" sz="4500"/>
          </a:p>
        </p:txBody>
      </p:sp>
      <p:sp>
        <p:nvSpPr>
          <p:cNvPr id="4" name="文本占位符 3"/>
          <p:cNvSpPr>
            <a:spLocks noGrp="1"/>
          </p:cNvSpPr>
          <p:nvPr>
            <p:ph type="body" idx="16388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5" name="装饰  3"/>
          <p:cNvSpPr>
            <a:spLocks noGrp="1"/>
          </p:cNvSpPr>
          <p:nvPr>
            <p:ph type="body" idx="16397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实验概述与背景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90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02</a:t>
            </a:r>
            <a:endParaRPr lang="zh-CN" altLang="en-US"/>
          </a:p>
        </p:txBody>
      </p:sp>
      <p:sp>
        <p:nvSpPr>
          <p:cNvPr id="8" name="装饰  6"/>
          <p:cNvSpPr>
            <a:spLocks noGrp="1"/>
          </p:cNvSpPr>
          <p:nvPr>
            <p:ph type="body" idx="16398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中文分词实验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92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03</a:t>
            </a:r>
            <a:endParaRPr lang="zh-CN" altLang="en-US"/>
          </a:p>
        </p:txBody>
      </p:sp>
      <p:sp>
        <p:nvSpPr>
          <p:cNvPr id="11" name="装饰  9"/>
          <p:cNvSpPr>
            <a:spLocks noGrp="1"/>
          </p:cNvSpPr>
          <p:nvPr>
            <p:ph type="body" idx="16399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中英文句法分析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4"/>
            <p:custDataLst>
              <p:tags r:id="rId12"/>
            </p:custDataLst>
          </p:nvPr>
        </p:nvSpPr>
        <p:spPr/>
        <p:txBody>
          <a:bodyPr/>
          <a:p>
            <a:r>
              <a:rPr lang="zh-CN" altLang="en-US"/>
              <a:t>04</a:t>
            </a:r>
            <a:endParaRPr lang="zh-CN" altLang="en-US"/>
          </a:p>
        </p:txBody>
      </p:sp>
      <p:sp>
        <p:nvSpPr>
          <p:cNvPr id="14" name="装饰  2"/>
          <p:cNvSpPr>
            <a:spLocks noGrp="1"/>
          </p:cNvSpPr>
          <p:nvPr>
            <p:ph type="body" idx="16400"/>
            <p:custDataLst>
              <p:tags r:id="rId13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3"/>
            <p:custDataLst>
              <p:tags r:id="rId14"/>
            </p:custDataLst>
          </p:nvPr>
        </p:nvSpPr>
        <p:spPr/>
        <p:txBody>
          <a:bodyPr/>
          <a:p>
            <a:r>
              <a:rPr lang="zh-CN" altLang="en-US"/>
              <a:t>高级功能探索</a:t>
            </a:r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6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05</a:t>
            </a:r>
            <a:endParaRPr lang="zh-CN" altLang="en-US"/>
          </a:p>
        </p:txBody>
      </p:sp>
      <p:sp>
        <p:nvSpPr>
          <p:cNvPr id="17" name="装饰  5"/>
          <p:cNvSpPr>
            <a:spLocks noGrp="1"/>
          </p:cNvSpPr>
          <p:nvPr>
            <p:ph type="body" idx="16401"/>
            <p:custDataLst>
              <p:tags r:id="rId16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5"/>
            <p:custDataLst>
              <p:tags r:id="rId17"/>
            </p:custDataLst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</p:spTree>
    <p:custDataLst>
      <p:tags r:id="rId18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占位符 4"/>
          <p:cNvSpPr>
            <a:spLocks noGrp="1"/>
          </p:cNvSpPr>
          <p:nvPr>
            <p:ph type="body" idx="16390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标题 17"/>
          <p:cNvSpPr>
            <a:spLocks noGrp="1"/>
          </p:cNvSpPr>
          <p:nvPr>
            <p:ph type="title" idx="16388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中英文句法分析</a:t>
            </a:r>
            <a:endParaRPr lang="zh-CN" altLang="en-US"/>
          </a:p>
        </p:txBody>
      </p:sp>
      <p:sp>
        <p:nvSpPr>
          <p:cNvPr id="4" name="文本占位符 21"/>
          <p:cNvSpPr>
            <a:spLocks noGrp="1"/>
          </p:cNvSpPr>
          <p:nvPr>
            <p:ph type="body" idx="16389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03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中英文语料选择与介绍</a:t>
            </a:r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rcRect b="21478"/>
          <a:stretch>
            <a:fillRect/>
          </a:stretch>
        </p:blipFill>
        <p:spPr>
          <a:xfrm>
            <a:off x="635" y="1318895"/>
            <a:ext cx="12191365" cy="51111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600" y="292100"/>
            <a:ext cx="10972800" cy="609600"/>
          </a:xfrm>
        </p:spPr>
        <p:txBody>
          <a:bodyPr/>
          <a:p>
            <a:r>
              <a:rPr lang="zh-CN" altLang="en-US"/>
              <a:t>中英文句法分析</a:t>
            </a:r>
            <a:r>
              <a:rPr lang="zh-CN" altLang="en-US"/>
              <a:t>实现思路</a:t>
            </a:r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50" y="1056640"/>
            <a:ext cx="6197600" cy="539369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300" y="614680"/>
            <a:ext cx="4986655" cy="56286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950" y="0"/>
            <a:ext cx="1096073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735" y="0"/>
            <a:ext cx="10845165" cy="681101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135" y="0"/>
            <a:ext cx="1094613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6585" y="0"/>
            <a:ext cx="1095946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4345" y="0"/>
            <a:ext cx="1096835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600" y="76200"/>
            <a:ext cx="10972800" cy="609600"/>
          </a:xfrm>
        </p:spPr>
        <p:txBody>
          <a:bodyPr/>
          <a:p>
            <a:r>
              <a:rPr lang="zh-CN" altLang="en-US"/>
              <a:t>中文句法分析</a:t>
            </a:r>
            <a:r>
              <a:rPr lang="zh-CN" altLang="en-US"/>
              <a:t>结果展示</a:t>
            </a:r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25" y="768985"/>
            <a:ext cx="9476740" cy="59404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600" y="76200"/>
            <a:ext cx="10972800" cy="609600"/>
          </a:xfrm>
        </p:spPr>
        <p:txBody>
          <a:bodyPr/>
          <a:p>
            <a:r>
              <a:rPr lang="zh-CN" altLang="en-US"/>
              <a:t>英文句法分析</a:t>
            </a:r>
            <a:r>
              <a:rPr lang="zh-CN" altLang="en-US"/>
              <a:t>结果展示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" y="787400"/>
            <a:ext cx="9496425" cy="59563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占位符 4"/>
          <p:cNvSpPr>
            <a:spLocks noGrp="1"/>
          </p:cNvSpPr>
          <p:nvPr>
            <p:ph type="body" idx="16390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标题 17"/>
          <p:cNvSpPr>
            <a:spLocks noGrp="1"/>
          </p:cNvSpPr>
          <p:nvPr>
            <p:ph type="title" idx="16388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实验概述与背景</a:t>
            </a:r>
            <a:endParaRPr lang="zh-CN" altLang="en-US"/>
          </a:p>
        </p:txBody>
      </p:sp>
      <p:sp>
        <p:nvSpPr>
          <p:cNvPr id="4" name="文本占位符 21"/>
          <p:cNvSpPr>
            <a:spLocks noGrp="1"/>
          </p:cNvSpPr>
          <p:nvPr>
            <p:ph type="body" idx="16389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01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占位符 4"/>
          <p:cNvSpPr>
            <a:spLocks noGrp="1"/>
          </p:cNvSpPr>
          <p:nvPr>
            <p:ph type="body" idx="16390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标题 17"/>
          <p:cNvSpPr>
            <a:spLocks noGrp="1"/>
          </p:cNvSpPr>
          <p:nvPr>
            <p:ph type="title" idx="16388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高级功能探索</a:t>
            </a:r>
            <a:endParaRPr lang="zh-CN" altLang="en-US"/>
          </a:p>
        </p:txBody>
      </p:sp>
      <p:sp>
        <p:nvSpPr>
          <p:cNvPr id="4" name="文本占位符 21"/>
          <p:cNvSpPr>
            <a:spLocks noGrp="1"/>
          </p:cNvSpPr>
          <p:nvPr>
            <p:ph type="body" idx="16389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04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2565" y="462915"/>
            <a:ext cx="6287135" cy="581914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750" y="316865"/>
            <a:ext cx="4146550" cy="58635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0530" y="0"/>
            <a:ext cx="11015980" cy="68834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9270" y="0"/>
            <a:ext cx="1095121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795" y="-635"/>
            <a:ext cx="1095438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342900" y="139700"/>
            <a:ext cx="10972800" cy="609600"/>
          </a:xfrm>
        </p:spPr>
        <p:txBody>
          <a:bodyPr>
            <a:normAutofit fontScale="90000"/>
          </a:bodyPr>
          <a:p>
            <a:r>
              <a:rPr lang="zh-CN" altLang="en-US"/>
              <a:t>结</a:t>
            </a:r>
            <a:br>
              <a:rPr lang="zh-CN" altLang="en-US"/>
            </a:br>
            <a:r>
              <a:rPr lang="zh-CN" altLang="en-US"/>
              <a:t>果</a:t>
            </a:r>
            <a:br>
              <a:rPr lang="zh-CN" altLang="en-US"/>
            </a:br>
            <a:r>
              <a:rPr lang="zh-CN" altLang="en-US"/>
              <a:t>展</a:t>
            </a:r>
            <a:br>
              <a:rPr lang="zh-CN" altLang="en-US"/>
            </a:br>
            <a:r>
              <a:rPr lang="zh-CN" altLang="en-US"/>
              <a:t>示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63500"/>
            <a:ext cx="10615930" cy="664591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占位符 4"/>
          <p:cNvSpPr>
            <a:spLocks noGrp="1"/>
          </p:cNvSpPr>
          <p:nvPr>
            <p:ph type="body" idx="16390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标题 17"/>
          <p:cNvSpPr>
            <a:spLocks noGrp="1"/>
          </p:cNvSpPr>
          <p:nvPr>
            <p:ph type="title" idx="16388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4" name="文本占位符 21"/>
          <p:cNvSpPr>
            <a:spLocks noGrp="1"/>
          </p:cNvSpPr>
          <p:nvPr>
            <p:ph type="body" idx="16389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05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1930" y="107315"/>
            <a:ext cx="8943975" cy="65900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6885" y="401320"/>
            <a:ext cx="11237595" cy="582676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ubtitle 15"/>
          <p:cNvSpPr>
            <a:spLocks noGrp="1"/>
          </p:cNvSpPr>
          <p:nvPr>
            <p:ph type="body" idx="16389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3" name="标题 6"/>
          <p:cNvSpPr>
            <a:spLocks noGrp="1"/>
          </p:cNvSpPr>
          <p:nvPr>
            <p:ph type="ctrTitle" idx="16388"/>
            <p:custDataLst>
              <p:tags r:id="rId2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/>
              <a:t>谢谢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实验目的与意义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6" name="内容占位符 15" descr="default_6_img"/>
          <p:cNvPicPr>
            <a:picLocks noChangeAspect="1"/>
          </p:cNvPicPr>
          <p:nvPr>
            <p:ph idx="16392"/>
            <p:custDataLst>
              <p:tags r:id="rId2"/>
            </p:custDataLst>
          </p:nvPr>
        </p:nvPicPr>
        <p:blipFill>
          <a:blip r:embed="rId3"/>
          <a:srcRect l="35313" r="35313"/>
          <a:stretch>
            <a:fillRect/>
          </a:stretch>
        </p:blipFill>
        <p:spPr>
          <a:xfrm>
            <a:off x="861060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3"/>
            <p:custDataLst>
              <p:tags r:id="rId4"/>
            </p:custDataLst>
          </p:nvPr>
        </p:nvSpPr>
        <p:spPr/>
        <p:txBody>
          <a:bodyPr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自然语言预处理的重要性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自然语言预处理是NLP任务的基础环节，直接影响后续模型性能，包括分词、词性标注、句法分析等关键步骤。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" name="装饰  5"/>
          <p:cNvSpPr>
            <a:spLocks noGrp="1"/>
          </p:cNvSpPr>
          <p:nvPr>
            <p:ph type="body" idx="16394"/>
            <p:custDataLst>
              <p:tags r:id="rId7"/>
            </p:custDataLst>
          </p:nvPr>
        </p:nvSpPr>
        <p:spPr/>
        <p:txBody>
          <a:bodyPr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8"/>
            </p:custDataLst>
          </p:nvPr>
        </p:nvSpPr>
        <p:spPr/>
        <p:txBody>
          <a:bodyPr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本实验的研究目标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9"/>
            </p:custDataLst>
          </p:nvPr>
        </p:nvSpPr>
        <p:spPr/>
        <p:txBody>
          <a:bodyPr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对比不同中文分词工具在多种语料上的表现，掌握中英文句法分析方法，探索语义分析高级功能，提升NLP实践能力。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" name="装饰  8"/>
          <p:cNvSpPr>
            <a:spLocks noGrp="1"/>
          </p:cNvSpPr>
          <p:nvPr>
            <p:ph type="body" idx="16395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实验内容框架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2"/>
            </p:custDataLst>
          </p:nvPr>
        </p:nvSpPr>
        <p:spPr/>
        <p:txBody>
          <a:bodyPr>
            <a:normAutofit lnSpcReduction="10000"/>
          </a:bodyPr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实验涵盖中文分词对比、中英文句法分析、高级语义分析功能探索三个主要模块，通过定性与定量结合的方式进行分析。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实验环境与工具介绍</a:t>
            </a:r>
            <a:endParaRPr lang="zh-CN" altLang="en-US"/>
          </a:p>
        </p:txBody>
      </p:sp>
      <p:sp>
        <p:nvSpPr>
          <p:cNvPr id="3" name="装饰  1"/>
          <p:cNvSpPr>
            <a:spLocks noGrp="1"/>
          </p:cNvSpPr>
          <p:nvPr>
            <p:ph type="body" idx="16392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24" name="图片占位符 23" descr="eebea404-a9b9-11f0-b645-266e9c23c2df"/>
          <p:cNvPicPr>
            <a:picLocks noChangeAspect="1"/>
          </p:cNvPicPr>
          <p:nvPr>
            <p:ph type="pic" idx="16393"/>
            <p:custDataLst>
              <p:tags r:id="rId3"/>
            </p:custDataLst>
          </p:nvPr>
        </p:nvPicPr>
        <p:blipFill>
          <a:blip r:embed="rId4"/>
          <a:srcRect l="4487" t="15913" r="214"/>
          <a:stretch>
            <a:fillRect/>
          </a:stretch>
        </p:blipFill>
        <p:spPr>
          <a:xfrm>
            <a:off x="6096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实验环境配置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 sz="1800"/>
              <a:t>操作系统：Windows 10/11，Python 3.</a:t>
            </a:r>
            <a:r>
              <a:rPr lang="en-US" altLang="zh-CN" sz="1800"/>
              <a:t>9</a:t>
            </a:r>
            <a:r>
              <a:rPr lang="zh-CN" altLang="en-US" sz="1800"/>
              <a:t>以上版本</a:t>
            </a:r>
            <a:endParaRPr lang="zh-CN" altLang="en-US" sz="1800"/>
          </a:p>
        </p:txBody>
      </p:sp>
      <p:sp>
        <p:nvSpPr>
          <p:cNvPr id="7" name="装饰  5"/>
          <p:cNvSpPr>
            <a:spLocks noGrp="1"/>
          </p:cNvSpPr>
          <p:nvPr>
            <p:ph type="body" idx="16394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25" name="图片占位符 24" descr="eebea398-a9b9-11f0-b645-266e9c23c2df"/>
          <p:cNvPicPr>
            <a:picLocks noChangeAspect="1"/>
          </p:cNvPicPr>
          <p:nvPr>
            <p:ph type="pic" idx="16395"/>
            <p:custDataLst>
              <p:tags r:id="rId8"/>
            </p:custDataLst>
          </p:nvPr>
        </p:nvPicPr>
        <p:blipFill>
          <a:blip r:embed="rId9"/>
          <a:srcRect t="5882" b="5882"/>
          <a:stretch>
            <a:fillRect/>
          </a:stretch>
        </p:blipFill>
        <p:spPr>
          <a:xfrm>
            <a:off x="4368800" y="4216400"/>
            <a:ext cx="3454400" cy="2032000"/>
          </a:xfrm>
          <a:custGeom>
            <a:avLst/>
            <a:gdLst>
              <a:gd name="connisteX0" fmla="*/ 0 w 3454400"/>
              <a:gd name="connsiteY0" fmla="*/ 0 h 2032000"/>
              <a:gd name="connisteX1" fmla="*/ 3454400 w 3454400"/>
              <a:gd name="connsiteY1" fmla="*/ 0 h 2032000"/>
              <a:gd name="connisteX2" fmla="*/ 3454400 w 3454400"/>
              <a:gd name="connsiteY2" fmla="*/ 1828800 h 2032000"/>
              <a:gd name="connisteX3" fmla="*/ 3251200 w 3454400"/>
              <a:gd name="connsiteY3" fmla="*/ 2032000 h 2032000"/>
              <a:gd name="connisteX4" fmla="*/ 203200 w 3454400"/>
              <a:gd name="connsiteY4" fmla="*/ 2032000 h 2032000"/>
              <a:gd name="connisteX5" fmla="*/ 0 w 3454400"/>
              <a:gd name="connsiteY5" fmla="*/ 1828800 h 2032000"/>
              <a:gd name="connisteX6" fmla="*/ 0 w 3454400"/>
              <a:gd name="connsiteY6" fmla="*/ 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32000">
                <a:moveTo>
                  <a:pt x="0" y="0"/>
                </a:moveTo>
                <a:lnTo>
                  <a:pt x="3454400" y="0"/>
                </a:lnTo>
                <a:lnTo>
                  <a:pt x="3454400" y="1828800"/>
                </a:lnTo>
                <a:cubicBezTo>
                  <a:pt x="3454400" y="1941024"/>
                  <a:pt x="3363424" y="2032000"/>
                  <a:pt x="32512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中文处理工具集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 sz="2000"/>
              <a:t>分词工具：jieba、THULAC、SnowNLP；中文句法分析器：LTP。</a:t>
            </a:r>
            <a:endParaRPr lang="zh-CN" altLang="en-US" sz="2000"/>
          </a:p>
        </p:txBody>
      </p:sp>
      <p:sp>
        <p:nvSpPr>
          <p:cNvPr id="11" name="装饰  9"/>
          <p:cNvSpPr>
            <a:spLocks noGrp="1"/>
          </p:cNvSpPr>
          <p:nvPr>
            <p:ph type="body" idx="16396"/>
            <p:custDataLst>
              <p:tags r:id="rId12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26" name="图片占位符 25" descr="default_1_img"/>
          <p:cNvPicPr>
            <a:picLocks noChangeAspect="1"/>
          </p:cNvPicPr>
          <p:nvPr>
            <p:ph type="pic" idx="16397"/>
            <p:custDataLst>
              <p:tags r:id="rId13"/>
            </p:custDataLst>
          </p:nvPr>
        </p:nvPicPr>
        <p:blipFill>
          <a:blip r:embed="rId14"/>
          <a:srcRect l="2188" r="2188"/>
          <a:stretch>
            <a:fillRect/>
          </a:stretch>
        </p:blipFill>
        <p:spPr>
          <a:xfrm>
            <a:off x="81280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13" name="文本占位符 12"/>
          <p:cNvSpPr>
            <a:spLocks noGrp="1"/>
          </p:cNvSpPr>
          <p:nvPr>
            <p:ph type="body" idx="16390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英文处理工具集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1"/>
            <p:custDataLst>
              <p:tags r:id="rId16"/>
            </p:custDataLst>
          </p:nvPr>
        </p:nvSpPr>
        <p:spPr/>
        <p:txBody>
          <a:bodyPr/>
          <a:p>
            <a:r>
              <a:rPr lang="zh-CN" altLang="en-US" sz="2000"/>
              <a:t>英文句法分析器：Spacy，需安装en_core_web_sm模型</a:t>
            </a:r>
            <a:endParaRPr lang="zh-CN" altLang="en-US" sz="2000"/>
          </a:p>
        </p:txBody>
      </p:sp>
    </p:spTree>
    <p:custDataLst>
      <p:tags r:id="rId17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占位符 4"/>
          <p:cNvSpPr>
            <a:spLocks noGrp="1"/>
          </p:cNvSpPr>
          <p:nvPr>
            <p:ph type="body" idx="16390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标题 17"/>
          <p:cNvSpPr>
            <a:spLocks noGrp="1"/>
          </p:cNvSpPr>
          <p:nvPr>
            <p:ph type="title" idx="16388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中文分词实验</a:t>
            </a:r>
            <a:endParaRPr lang="zh-CN" altLang="en-US"/>
          </a:p>
        </p:txBody>
      </p:sp>
      <p:sp>
        <p:nvSpPr>
          <p:cNvPr id="4" name="文本占位符 21"/>
          <p:cNvSpPr>
            <a:spLocks noGrp="1"/>
          </p:cNvSpPr>
          <p:nvPr>
            <p:ph type="body" idx="16389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02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中文语料选择与介绍</a:t>
            </a:r>
            <a:endParaRPr lang="zh-CN" altLang="en-US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rcRect b="20231"/>
          <a:stretch>
            <a:fillRect/>
          </a:stretch>
        </p:blipFill>
        <p:spPr>
          <a:xfrm>
            <a:off x="185420" y="1225550"/>
            <a:ext cx="11821160" cy="53530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2995" y="361950"/>
            <a:ext cx="9772015" cy="30670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90" y="3655060"/>
            <a:ext cx="7945755" cy="24091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895" y="43815"/>
            <a:ext cx="10982960" cy="677037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0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10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0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0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d084cf21e75ffb83b2d3fdd828ed4df926c5264"/>
  <p:tag name="KSO_WM_NEWLAYOUT_GROUP_ID" val="layout_34"/>
  <p:tag name="KSO_WM_NEWLAYOUT_ID" val="slide_4acdb5d565d7a68b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1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1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1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2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2c79cab017ddfcd7d0f1fcd99384cdc1d61657c"/>
  <p:tag name="KSO_WM_NEWLAYOUT_GROUP_ID" val="layout_32"/>
  <p:tag name="KSO_WM_NEWLAYOUT_ID" val="slide_0b86848e9fb20af8"/>
</p:tagLst>
</file>

<file path=ppt/tags/tag12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24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125.xml><?xml version="1.0" encoding="utf-8"?>
<p:tagLst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12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28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29.xml><?xml version="1.0" encoding="utf-8"?>
<p:tagLst xmlns:p="http://schemas.openxmlformats.org/presentationml/2006/main">
  <p:tag name="KSO_WM_FIGMA_DECORATION_INDEX" val="1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1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8e81b9cd6b97368b893b414c635f335c48d6ce8"/>
  <p:tag name="KSO_WM_NEWLAYOUT_GROUP_ID" val="layout_2"/>
  <p:tag name="KSO_WM_NEWLAYOUT_ID" val="slide_cce2eb3a906a8f67"/>
</p:tagLst>
</file>

<file path=ppt/tags/tag130.xml><?xml version="1.0" encoding="utf-8"?>
<p:tagLst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1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3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34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</p:tagLst>
</file>

<file path=ppt/tags/tag135.xml><?xml version="1.0" encoding="utf-8"?>
<p:tagLst xmlns:p="http://schemas.openxmlformats.org/presentationml/2006/main">
  <p:tag name="KSO_WM_FIGMA_DECORATION_INDEX" val="9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1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4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436919969774fec8eef4e64c7c96b7fce85d332"/>
  <p:tag name="KSO_WM_NEWLAYOUT_GROUP_ID" val="layout_48"/>
  <p:tag name="KSO_WM_NEWLAYOUT_ID" val="slide_81d8e711c58b27d4"/>
</p:tagLst>
</file>

<file path=ppt/tags/tag14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4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4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4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5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1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5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5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bd9fbc9223ba86bd9c7318dc8bbc5fc3156c111"/>
  <p:tag name="KSO_WM_NEWLAYOUT_GROUP_ID" val="layout_27"/>
  <p:tag name="KSO_WM_NEWLAYOUT_ID" val="slide_c0721c1dc1994710"/>
</p:tagLst>
</file>

<file path=ppt/tags/tag158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62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1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66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1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1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6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7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ff7f25262c0085c987fb7a27a7faac416199dc3"/>
  <p:tag name="KSO_WM_NEWLAYOUT_GROUP_ID" val="layout_30"/>
  <p:tag name="KSO_WM_NEWLAYOUT_ID" val="slide_97e71a9c1fd50a82"/>
</p:tagLst>
</file>

<file path=ppt/tags/tag17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75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7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78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8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8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81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18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8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8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c986495e2e1e60b0c2f61ca91d7d936a3bf2fde"/>
  <p:tag name="KSO_WM_NEWLAYOUT_GROUP_ID" val="layout_35"/>
  <p:tag name="KSO_WM_NEWLAYOUT_ID" val="slide_3a8d68c4cb9e2e1d"/>
</p:tagLst>
</file>

<file path=ppt/tags/tag18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1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9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19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9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19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9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0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65369385fb87a46fef08d96ad7f2334f03a6274"/>
  <p:tag name="KSO_WM_NEWLAYOUT_GROUP_ID" val="layout_57"/>
  <p:tag name="KSO_WM_NEWLAYOUT_ID" val="slide_138b38c969135e9e"/>
</p:tagLst>
</file>

<file path=ppt/tags/tag201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2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2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0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05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20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0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0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09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2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1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15086e9290548e70e1618ac16c47c9f33482b1c"/>
  <p:tag name="KSO_WM_NEWLAYOUT_GROUP_ID" val="layout_39"/>
  <p:tag name="KSO_WM_NEWLAYOUT_ID" val="slide_b13232ea6ec1ed68"/>
</p:tagLst>
</file>

<file path=ppt/tags/tag21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218.xml><?xml version="1.0" encoding="utf-8"?>
<p:tagLst xmlns:p="http://schemas.openxmlformats.org/presentationml/2006/main">
  <p:tag name="KSO_WM_FIGMA_DECORATION_INDEX" val="1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21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22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2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222.xml><?xml version="1.0" encoding="utf-8"?>
<p:tagLst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2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25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226.xml><?xml version="1.0" encoding="utf-8"?>
<p:tagLst xmlns:p="http://schemas.openxmlformats.org/presentationml/2006/main">
  <p:tag name="KSO_WM_FIGMA_DECORATION_INDEX" val="3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2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3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14ee8a827f767e18dde0ffbb0ad333dbedfe38d"/>
  <p:tag name="KSO_WM_NEWLAYOUT_GROUP_ID" val="layout_26"/>
  <p:tag name="KSO_WM_NEWLAYOUT_ID" val="slide_33b65c8d547e38d4"/>
</p:tagLst>
</file>

<file path=ppt/tags/tag23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23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2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3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23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3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4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4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24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4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4cd69f88f526078f56ae188a78419178eadecc4"/>
  <p:tag name="KSO_WM_NEWLAYOUT_GROUP_ID" val="layout_6"/>
  <p:tag name="KSO_WM_NEWLAYOUT_ID" val="slide_acc7948a249ecb22"/>
</p:tagLst>
</file>

<file path=ppt/tags/tag24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50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2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53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25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5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56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25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5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59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63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64.xml><?xml version="1.0" encoding="utf-8"?>
<p:tagLst xmlns:p="http://schemas.openxmlformats.org/presentationml/2006/main">
  <p:tag name="$PH_EXT" val="2"/>
  <p:tag name="KSO_WM_BEAUTIFY_FLAG" val="#wm#"/>
  <p:tag name="KSO_WM_FIGMA_FLAG" val="#fgm#"/>
  <p:tag name="KSO_WM_UNIT_INDEX" val="2"/>
  <p:tag name="KSO_WM_UNIT_TYPE" val="i"/>
  <p:tag name="KSO_WM_UNIT_ID" val="_10*i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65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66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ff0ec0c157d0aeec793f42cb52bd7aba69362637"/>
  <p:tag name="KSO_WM_NEWLAYOUT_ID" val="3003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67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7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27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9fb449bda788922b5bf653a9b0b4c65369bdc024"/>
  <p:tag name="KSO_WM_NEWLAYOUT_GROUP_ID" val="layout_1-5"/>
  <p:tag name="KSO_WM_NEWLAYOUT_ID" val="slide_cea45c27deb23863"/>
</p:tagLst>
</file>

<file path=ppt/tags/tag27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274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2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277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27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80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</p:tagLst>
</file>

<file path=ppt/tags/tag28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8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283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</p:tagLst>
</file>

<file path=ppt/tags/tag28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28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</p:tagLst>
</file>

<file path=ppt/tags/tag286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2"/>
  <p:tag name="KSO_WM_UNIT_TYPE" val="l_h_i"/>
</p:tagLst>
</file>

<file path=ppt/tags/tag28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  <p:tag name="KSO_WM_TEMPLATE_INDEX" val="40488506"/>
  <p:tag name="KSO_WM_TEMPLATE_CATEGORY" val="custom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  <p:tag name="KSO_WM_UNIT_ISNUMDGMTITLE" val="0"/>
  <p:tag name="KSO_WM_TEMPLATE_INDEX" val="40488506"/>
  <p:tag name="KSO_WM_TEMPLATE_CATEGORY" val="custom"/>
</p:tagLst>
</file>

<file path=ppt/tags/tag2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581248af4fb81abd2fedb0273d641aae52604da"/>
  <p:tag name="KSO_WM_NEWLAYOUT_GROUP_ID" val="layout_31"/>
  <p:tag name="KSO_WM_NEWLAYOUT_ID" val="slide_ea14bcc1890a96c2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93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94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298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299.xml><?xml version="1.0" encoding="utf-8"?>
<p:tagLst xmlns:p="http://schemas.openxmlformats.org/presentationml/2006/main">
  <p:tag name="KSO_WM_UNIT_TYPE" val="f"/>
  <p:tag name="KSO_WM_UNIT_INDEX" val="1"/>
  <p:tag name="KSO_WM_UNIT_ID" val="_3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  <p:tag name="KSO_WM_UNIT_ISNUMDGMTITLE" val="0"/>
  <p:tag name="KSO_WM_TEMPLATE_INDEX" val="40488506"/>
  <p:tag name="KSO_WM_TEMPLATE_CATEGORY" val="custom"/>
</p:tagLst>
</file>

<file path=ppt/tags/tag3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300.xml><?xml version="1.0" encoding="utf-8"?>
<p:tagLst xmlns:p="http://schemas.openxmlformats.org/presentationml/2006/main">
  <p:tag name="KSO_WM_UNIT_TYPE" val="f"/>
  <p:tag name="KSO_WM_UNIT_INDEX" val="2"/>
  <p:tag name="KSO_WM_UNIT_ID" val="_3*f*2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01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02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03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04.xml><?xml version="1.0" encoding="utf-8"?>
<p:tagLst xmlns:p="http://schemas.openxmlformats.org/presentationml/2006/main">
  <p:tag name="KSO_WM_UNIT_TYPE" val="a"/>
  <p:tag name="KSO_WM_UNIT_INDEX" val="1"/>
  <p:tag name="KSO_WM_UNIT_ID" val="_3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05.xml><?xml version="1.0" encoding="utf-8"?>
<p:tagLst xmlns:p="http://schemas.openxmlformats.org/presentationml/2006/main">
  <p:tag name="KSO_WM_UNIT_TYPE" val="f"/>
  <p:tag name="KSO_WM_UNIT_INDEX" val="1"/>
  <p:tag name="KSO_WM_UNIT_ID" val="_4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06.xml><?xml version="1.0" encoding="utf-8"?>
<p:tagLst xmlns:p="http://schemas.openxmlformats.org/presentationml/2006/main">
  <p:tag name="KSO_WM_UNIT_TYPE" val="f"/>
  <p:tag name="KSO_WM_UNIT_INDEX" val="2"/>
  <p:tag name="KSO_WM_UNIT_ID" val="_4*f*2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07.xml><?xml version="1.0" encoding="utf-8"?>
<p:tagLst xmlns:p="http://schemas.openxmlformats.org/presentationml/2006/main">
  <p:tag name="KSO_WM_UNIT_TYPE" val="f"/>
  <p:tag name="KSO_WM_UNIT_INDEX" val="3"/>
  <p:tag name="KSO_WM_UNIT_ID" val="_4*f*3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08.xml><?xml version="1.0" encoding="utf-8"?>
<p:tagLst xmlns:p="http://schemas.openxmlformats.org/presentationml/2006/main">
  <p:tag name="KSO_WM_UNIT_TYPE" val="f"/>
  <p:tag name="KSO_WM_UNIT_INDEX" val="4"/>
  <p:tag name="KSO_WM_UNIT_ID" val="_4*f*4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09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310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1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2.xml><?xml version="1.0" encoding="utf-8"?>
<p:tagLst xmlns:p="http://schemas.openxmlformats.org/presentationml/2006/main">
  <p:tag name="KSO_WM_UNIT_TYPE" val="a"/>
  <p:tag name="KSO_WM_UNIT_INDEX" val="1"/>
  <p:tag name="KSO_WM_UNIT_ID" val="_4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3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4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5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6.xml><?xml version="1.0" encoding="utf-8"?>
<p:tagLst xmlns:p="http://schemas.openxmlformats.org/presentationml/2006/main">
  <p:tag name="KSO_WM_UNIT_TYPE" val="a"/>
  <p:tag name="KSO_WM_UNIT_INDEX" val="1"/>
  <p:tag name="KSO_WM_UNIT_ID" val="_5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7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8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19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20.xml><?xml version="1.0" encoding="utf-8"?>
<p:tagLst xmlns:p="http://schemas.openxmlformats.org/presentationml/2006/main">
  <p:tag name="KSO_WM_UNIT_TYPE" val="f"/>
  <p:tag name="KSO_WM_UNIT_INDEX" val="1"/>
  <p:tag name="KSO_WM_UNIT_ID" val="_7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1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2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3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4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5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6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7.xml><?xml version="1.0" encoding="utf-8"?>
<p:tagLst xmlns:p="http://schemas.openxmlformats.org/presentationml/2006/main">
  <p:tag name="KSO_WM_UNIT_TYPE" val="f"/>
  <p:tag name="KSO_WM_UNIT_INDEX" val="1"/>
  <p:tag name="KSO_WM_UNIT_ID" val="_8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8.xml><?xml version="1.0" encoding="utf-8"?>
<p:tagLst xmlns:p="http://schemas.openxmlformats.org/presentationml/2006/main">
  <p:tag name="KSO_WM_UNIT_TYPE" val="a"/>
  <p:tag name="KSO_WM_UNIT_INDEX" val="1"/>
  <p:tag name="KSO_WM_UNIT_ID" val="_8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506"/>
</p:tagLst>
</file>

<file path=ppt/tags/tag329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30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1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2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3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4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5.xml><?xml version="1.0" encoding="utf-8"?>
<p:tagLst xmlns:p="http://schemas.openxmlformats.org/presentationml/2006/main">
  <p:tag name="KSO_WM_UNIT_TYPE" val="f"/>
  <p:tag name="KSO_WM_BEAUTIFY_FLAG" val="#wm#"/>
  <p:tag name="KSO_WM_FIGMA_FLAG" val="#fgm#"/>
  <p:tag name="KSO_WM_UNIT_INDEX" val="1"/>
  <p:tag name="KSO_WM_UNIT_SUBTYPE" val="c"/>
  <p:tag name="KSO_WM_UNIT_TEXT_TYPE" val="1"/>
  <p:tag name="KSO_WM_UNIT_ID" val="_9*f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6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158b65131b2beb7cc82c687c3e9dd56b6dc79ad5"/>
  <p:tag name="KSO_WM_NEWLAYOUT_ID" val="2999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7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2"/>
  <p:tag name="KSO_WM_UNIT_SUBTYPE" val="b"/>
  <p:tag name="KSO_WM_UNIT_TEXT_TYPE" val="1"/>
  <p:tag name="KSO_WM_UNIT_TYPE" val="f"/>
  <p:tag name="KSO_WM_UNIT_ID" val="_9*f*2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8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42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43.xml><?xml version="1.0" encoding="utf-8"?>
<p:tagLst xmlns:p="http://schemas.openxmlformats.org/presentationml/2006/main">
  <p:tag name="$PH_EXT" val="2"/>
  <p:tag name="KSO_WM_BEAUTIFY_FLAG" val="#wm#"/>
  <p:tag name="KSO_WM_FIGMA_FLAG" val="#fgm#"/>
  <p:tag name="KSO_WM_UNIT_INDEX" val="2"/>
  <p:tag name="KSO_WM_UNIT_TYPE" val="i"/>
  <p:tag name="KSO_WM_UNIT_ID" val="_10*i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44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45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ff0ec0c157d0aeec793f42cb52bd7aba69362637"/>
  <p:tag name="KSO_WM_NEWLAYOUT_ID" val="3003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46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47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48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  <p:tag name="KSO_WM_UNIT_ISNUMDGMTITLE" val="0"/>
  <p:tag name="KSO_WM_TEMPLATE_INDEX" val="40488506"/>
  <p:tag name="KSO_WM_TEMPLATE_CATEGORY" val="custom"/>
</p:tagLst>
</file>

<file path=ppt/tags/tag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52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53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1c700739976ab57b04b77055b3c1b4efd95cf37b"/>
  <p:tag name="KSO_WM_NEWLAYOUT_ID" val="3011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54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55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5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6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35290bcc1214de05fe6137d8dfeb4c8f4254badf"/>
  <p:tag name="KSO_WM_NEWLAYOUT_ID" val="1"/>
</p:tagLst>
</file>

<file path=ppt/tags/tag3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362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1_2"/>
  <p:tag name="KSO_WM_UNIT_TYPE" val="l_h_i"/>
</p:tagLst>
</file>

<file path=ppt/tags/tag3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365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2_2"/>
  <p:tag name="KSO_WM_UNIT_TYPE" val="l_h_i"/>
</p:tagLst>
</file>

<file path=ppt/tags/tag36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368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3_2"/>
  <p:tag name="KSO_WM_UNIT_TYPE" val="l_h_i"/>
</p:tagLst>
</file>

<file path=ppt/tags/tag36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7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371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4_2"/>
  <p:tag name="KSO_WM_UNIT_TYPE" val="l_h_i"/>
</p:tagLst>
</file>

<file path=ppt/tags/tag37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373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74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INDEX" val="40488506"/>
  <p:tag name="KSO_WM_TEMPLATE_CATEGORY" val="custom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TEMPLATE_INDEX" val="40488506"/>
  <p:tag name="KSO_WM_UNIT_ISNUMDGMTITLE" val="0"/>
  <p:tag name="KSO_WM_TEMPLATE_CATEGORY" val="custom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3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380.xml><?xml version="1.0" encoding="utf-8"?>
<p:tagLst xmlns:p="http://schemas.openxmlformats.org/presentationml/2006/main">
  <p:tag name="KSO_WM_TEMPLATE_SUBCATEGORY" val="29"/>
  <p:tag name="KSO_WM_BEAUTIFY_FLAG" val="#wm#"/>
  <p:tag name="KSO_WM_TEMPLATE_SLIDE_ID" val="slide_7d1b418b74e2b859"/>
  <p:tag name="KSO_WM_TEMPLATE_THUMBS_INDEX" val="1、9"/>
  <p:tag name="KSO_WM_TEMPLATE_INDEX" val="40488506"/>
  <p:tag name="KSO_WM_TEMPLATE_CATEGORY" val="custom"/>
  <p:tag name="KSO_WM_TEMPLATE_MASTER_TYPE" val="0"/>
  <p:tag name="KSO_WM_TAG_VERSION" val="3.0"/>
</p:tagLst>
</file>

<file path=ppt/tags/tag381.xml><?xml version="1.0" encoding="utf-8"?>
<p:tagLst xmlns:p="http://schemas.openxmlformats.org/presentationml/2006/main">
  <p:tag name="KSO_WM_AITEMPLATE_STYLE_ID" val="69796637259"/>
</p:tagLst>
</file>

<file path=ppt/tags/tag382.xml><?xml version="1.0" encoding="utf-8"?>
<p:tagLst xmlns:p="http://schemas.openxmlformats.org/presentationml/2006/main">
  <p:tag name="KSO_WM_UNIT_TYPE" val="f"/>
  <p:tag name="KSO_WM_BEAUTIFY_FLAG" val="#wm#"/>
  <p:tag name="KSO_WM_FIGMA_FLAG" val="#fgm#"/>
  <p:tag name="KSO_WM_UNIT_INDEX" val="1"/>
  <p:tag name="KSO_WM_UNIT_SUBTYPE" val="c"/>
  <p:tag name="KSO_WM_UNIT_TEXT_TYPE" val="1"/>
  <p:tag name="KSO_WM_UNIT_PRESET_TEXT" val="20XX YEAR"/>
  <p:tag name="KSO_WM_UNIT_ID" val="_9*f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83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158b65131b2beb7cc82c687c3e9dd56b6dc79ad5"/>
  <p:tag name="KSO_WM_NEWLAYOUT_ID" val="2999"/>
  <p:tag name="KSO_WM_UNIT_PRESET_TEXT" val="单击此处添加文档标题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84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2"/>
  <p:tag name="KSO_WM_UNIT_SUBTYPE" val="b"/>
  <p:tag name="KSO_WM_UNIT_TEXT_TYPE" val="1"/>
  <p:tag name="KSO_WM_UNIT_TYPE" val="f"/>
  <p:tag name="KSO_WM_UNIT_PRESET_TEXT" val="BY WPS"/>
  <p:tag name="KSO_WM_UNIT_ID" val="_9*f*2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385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title"/>
  <p:tag name="KSO_WM_TEMPLATE_SUBCATEGORY" val="29"/>
  <p:tag name="KSO_WM_BEAUTIFY_FLAG" val="#wm#"/>
  <p:tag name="KSO_WM_TEMPLATE_SLIDE_ID" val="slide_7d1b418b74e2b859"/>
  <p:tag name="KSO_WM_TEMPLATE_THUMBS_INDEX" val="1、9"/>
  <p:tag name="KSO_WM_TEMPLATE_INDEX" val="40488506"/>
  <p:tag name="KSO_WM_TEMPLATE_CATEGORY" val="custom"/>
  <p:tag name="KSO_WM_SLIDE_INDEX" val="1"/>
  <p:tag name="KSO_WM_SLIDE_ID" val="custom40488506_1"/>
  <p:tag name="KSO_WM_TEMPLATE_MASTER_TYPE" val="0"/>
  <p:tag name="KSO_WM_SLIDE_LAYOUT" val="a_f"/>
  <p:tag name="KSO_WM_SLIDE_LAYOUT_CNT" val="1_2"/>
  <p:tag name="KSO_WM_TAG_VERSION" val="3.0"/>
</p:tagLst>
</file>

<file path=ppt/tags/tag38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387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9fb449bda788922b5bf653a9b0b4c65369bdc024"/>
  <p:tag name="KSO_WM_NEWLAYOUT_GROUP_ID" val="layout_1-5"/>
  <p:tag name="KSO_WM_NEWLAYOUT_ID" val="slide_cea45c27deb23863"/>
</p:tagLst>
</file>

<file path=ppt/tags/tag38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  <p:tag name="KSO_WM_UNIT_PRESET_TEXT" val="01"/>
  <p:tag name="KSO_WM_SLIDE_FIGMA_DIAGRAM" val="1"/>
</p:tagLst>
</file>

<file path=ppt/tags/tag389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  <p:tag name="KSO_WM_UNIT_PRESET_TEXT" val=" "/>
  <p:tag name="KSO_WM_SLIDE_FIGMA_DIAGRAM" val="1"/>
</p:tagLst>
</file>

<file path=ppt/tags/tag3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3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  <p:tag name="KSO_WM_SLIDE_FIGMA_DIAGRAM" val="1"/>
</p:tagLst>
</file>

<file path=ppt/tags/tag39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  <p:tag name="KSO_WM_UNIT_PRESET_TEXT" val="02"/>
  <p:tag name="KSO_WM_SLIDE_FIGMA_DIAGRAM" val="1"/>
</p:tagLst>
</file>

<file path=ppt/tags/tag392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  <p:tag name="KSO_WM_UNIT_PRESET_TEXT" val=" "/>
  <p:tag name="KSO_WM_SLIDE_FIGMA_DIAGRAM" val="1"/>
</p:tagLst>
</file>

<file path=ppt/tags/tag3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  <p:tag name="KSO_WM_SLIDE_FIGMA_DIAGRAM" val="1"/>
</p:tagLst>
</file>

<file path=ppt/tags/tag39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  <p:tag name="KSO_WM_UNIT_PRESET_TEXT" val="03"/>
  <p:tag name="KSO_WM_SLIDE_FIGMA_DIAGRAM" val="1"/>
</p:tagLst>
</file>

<file path=ppt/tags/tag395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  <p:tag name="KSO_WM_UNIT_PRESET_TEXT" val=" "/>
  <p:tag name="KSO_WM_SLIDE_FIGMA_DIAGRAM" val="1"/>
</p:tagLst>
</file>

<file path=ppt/tags/tag39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  <p:tag name="KSO_WM_SLIDE_FIGMA_DIAGRAM" val="1"/>
</p:tagLst>
</file>

<file path=ppt/tags/tag39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  <p:tag name="KSO_WM_UNIT_PRESET_TEXT" val="04"/>
  <p:tag name="KSO_WM_SLIDE_FIGMA_DIAGRAM" val="1"/>
</p:tagLst>
</file>

<file path=ppt/tags/tag398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  <p:tag name="KSO_WM_UNIT_PRESET_TEXT" val=" "/>
  <p:tag name="KSO_WM_SLIDE_FIGMA_DIAGRAM" val="1"/>
</p:tagLst>
</file>

<file path=ppt/tags/tag3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  <p:tag name="KSO_WM_UNIT_PRESET_TEXT" val="单击此处添加项标题"/>
  <p:tag name="KSO_WM_SLIDE_FIGMA_DIAGRAM" val="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4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4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  <p:tag name="KSO_WM_UNIT_PRESET_TEXT" val="05"/>
  <p:tag name="KSO_WM_SLIDE_FIGMA_DIAGRAM" val="1"/>
</p:tagLst>
</file>

<file path=ppt/tags/tag401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2"/>
  <p:tag name="KSO_WM_UNIT_TYPE" val="l_h_i"/>
  <p:tag name="KSO_WM_UNIT_PRESET_TEXT" val=" "/>
  <p:tag name="KSO_WM_SLIDE_FIGMA_DIAGRAM" val="1"/>
</p:tagLst>
</file>

<file path=ppt/tags/tag4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  <p:tag name="KSO_WM_UNIT_PRESET_TEXT" val="单击此处添加项标题"/>
  <p:tag name="KSO_WM_SLIDE_FIGMA_DIAGRAM" val="1"/>
</p:tagLst>
</file>

<file path=ppt/tags/tag403.xml><?xml version="1.0" encoding="utf-8"?>
<p:tagLst xmlns:p="http://schemas.openxmlformats.org/presentationml/2006/main">
  <p:tag name="KSO_WM_SLIDE_CONTENT_ORIENTATION" val=""/>
  <p:tag name="KSO_WM_SLIDE_HAS_MASK" val="0"/>
  <p:tag name="KSO_WM_SLIDE_ITEM_CNT" val="5"/>
  <p:tag name="KSO_WM_SLIDE_TYPE" val="contents"/>
  <p:tag name="KSO_WM_TEMPLATE_SUBCATEGORY" val="29"/>
  <p:tag name="KSO_WM_BEAUTIFY_FLAG" val="#wm#"/>
  <p:tag name="KSO_WM_TEMPLATE_FIGMA_ID" val="69796637259"/>
  <p:tag name="KSO_WM_TEMPLATE_SLIDE_ID" val="slide_cea45c27deb23863"/>
</p:tagLst>
</file>

<file path=ppt/tags/tag404.xml><?xml version="1.0" encoding="utf-8"?>
<p:tagLst xmlns:p="http://schemas.openxmlformats.org/presentationml/2006/main">
  <p:tag name="$PH_EXT" val="2"/>
  <p:tag name="KSO_WM_BEAUTIFY_FLAG" val="#wm#"/>
  <p:tag name="KSO_WM_FIGMA_FLAG" val="#fgm#"/>
  <p:tag name="KSO_WM_UNIT_INDEX" val="2"/>
  <p:tag name="KSO_WM_UNIT_TYPE" val="i"/>
  <p:tag name="KSO_WM_UNIT_ID" val="_10*i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05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ff0ec0c157d0aeec793f42cb52bd7aba69362637"/>
  <p:tag name="KSO_WM_NEWLAYOUT_ID" val="3003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06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07.xml><?xml version="1.0" encoding="utf-8"?>
<p:tagLst xmlns:p="http://schemas.openxmlformats.org/presentationml/2006/main">
  <p:tag name="KSO_WM_SLIDE_CONTENT_ORIENTATION" val="right"/>
  <p:tag name="KSO_WM_SLIDE_HAS_MASK" val="1"/>
  <p:tag name="KSO_WM_SLIDE_ITEM_CNT" val="0"/>
  <p:tag name="KSO_WM_SLIDE_TYPE" val="sectionTitle"/>
  <p:tag name="KSO_WM_TEMPLATE_SUBCATEGORY" val="29"/>
  <p:tag name="KSO_WM_BEAUTIFY_FLAG" val="#wm#"/>
  <p:tag name="KSO_WM_TEMPLATE_SLIDE_ID" val="slide_b259e7929bdccf73"/>
  <p:tag name="KSO_WM_TEMPLATE_INDEX" val="40488506"/>
  <p:tag name="KSO_WM_TEMPLATE_CATEGORY" val="custom"/>
  <p:tag name="KSO_WM_SLIDE_INDEX" val="3"/>
  <p:tag name="KSO_WM_SLIDE_ID" val="custom40488506_7"/>
  <p:tag name="KSO_WM_TEMPLATE_MASTER_TYPE" val="0"/>
  <p:tag name="KSO_WM_SLIDE_LAYOUT" val="a_e_i"/>
  <p:tag name="KSO_WM_SLIDE_LAYOUT_CNT" val="1_1_1"/>
  <p:tag name="KSO_WM_TAG_VERSION" val="3.0"/>
</p:tagLst>
</file>

<file path=ppt/tags/tag40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4cd69f88f526078f56ae188a78419178eadecc4"/>
  <p:tag name="KSO_WM_NEWLAYOUT_GROUP_ID" val="layout_6"/>
  <p:tag name="KSO_WM_NEWLAYOUT_ID" val="slide_acc7948a249ecb22"/>
  <p:tag name="KSO_WM_UNIT_PRESET_TEXT" val="单击此处添加标题"/>
</p:tagLst>
</file>

<file path=ppt/tags/tag40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&quot;,&quot;id&quot;:&quot;&quot;}*_ai_*1760527646532a35d62e05089-slide-0"/>
</p:tagLst>
</file>

<file path=ppt/tags/tag4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410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  <p:tag name="KSO_WM_UNIT_PRESET_TEXT" val=" "/>
</p:tagLst>
</file>

<file path=ppt/tags/tag4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13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  <p:tag name="KSO_WM_UNIT_PRESET_TEXT" val=" "/>
</p:tagLst>
</file>

<file path=ppt/tags/tag4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1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16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  <p:tag name="KSO_WM_UNIT_PRESET_TEXT" val=" "/>
</p:tagLst>
</file>

<file path=ppt/tags/tag4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41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19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acc7948a249ecb22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42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14ee8a827f767e18dde0ffbb0ad333dbedfe38d"/>
  <p:tag name="KSO_WM_NEWLAYOUT_GROUP_ID" val="layout_26"/>
  <p:tag name="KSO_WM_NEWLAYOUT_ID" val="slide_33b65c8d547e38d4"/>
  <p:tag name="KSO_WM_UNIT_PRESET_TEXT" val="单击此处添加标题"/>
</p:tagLst>
</file>

<file path=ppt/tags/tag42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42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  <p:tag name="MH_PIC_SOURCE_TYPE" val="generate_slide_ai*{&quot;id&quot;:&quot;VCG41N1420089941&quot;,&quot;product_name&quot;:&quot;365wps-copilotchat-web&quot;,&quot;intention_code&quot;:&quot;365wps_cc_create_ppt&quot;}*gallery_gallery_ai_v2.1.6_ONLINE*31336338326562666363636361383933-slide-4"/>
</p:tagLst>
</file>

<file path=ppt/tags/tag4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4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25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  <p:tag name="KSO_WM_UNIT_PRESET_TEXT" val=" "/>
</p:tagLst>
</file>

<file path=ppt/tags/tag42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  <p:tag name="MH_PIC_SOURCE_TYPE" val="generate_slide_ai*{&quot;id&quot;:&quot;VCG41N1090110726&quot;,&quot;product_name&quot;:&quot;365wps-copilotchat-web&quot;,&quot;intention_code&quot;:&quot;365wps_cc_create_ppt&quot;}*gallery_gallery_ai_v2.1.6_ONLINE*31336338326562666363636361383933-slide-4"/>
</p:tagLst>
</file>

<file path=ppt/tags/tag4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添加项标题"/>
</p:tagLst>
</file>

<file path=ppt/tags/tag4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2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  <p:tag name="KSO_WM_UNIT_PRESET_TEXT" val=" 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43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  <p:tag name="MH_PIC_SOURCE_TYPE" val="generate_slide_ai*{&quot;ai_type&quot;:&quot;&quot;,&quot;id&quot;:&quot;&quot;}*_ai_*1760527648984b62d8cde2e95-slide-0"/>
</p:tagLst>
</file>

<file path=ppt/tags/tag4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添加项标题"/>
</p:tagLst>
</file>

<file path=ppt/tags/tag4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33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33b65c8d547e38d4"/>
</p:tagLst>
</file>

<file path=ppt/tags/tag434.xml><?xml version="1.0" encoding="utf-8"?>
<p:tagLst xmlns:p="http://schemas.openxmlformats.org/presentationml/2006/main">
  <p:tag name="$PH_EXT" val="2"/>
  <p:tag name="KSO_WM_BEAUTIFY_FLAG" val="#wm#"/>
  <p:tag name="KSO_WM_FIGMA_FLAG" val="#fgm#"/>
  <p:tag name="KSO_WM_UNIT_INDEX" val="2"/>
  <p:tag name="KSO_WM_UNIT_TYPE" val="i"/>
  <p:tag name="KSO_WM_UNIT_ID" val="_10*i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35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ff0ec0c157d0aeec793f42cb52bd7aba69362637"/>
  <p:tag name="KSO_WM_NEWLAYOUT_ID" val="3003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36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37.xml><?xml version="1.0" encoding="utf-8"?>
<p:tagLst xmlns:p="http://schemas.openxmlformats.org/presentationml/2006/main">
  <p:tag name="KSO_WM_SLIDE_CONTENT_ORIENTATION" val="right"/>
  <p:tag name="KSO_WM_SLIDE_HAS_MASK" val="1"/>
  <p:tag name="KSO_WM_SLIDE_ITEM_CNT" val="0"/>
  <p:tag name="KSO_WM_SLIDE_TYPE" val="sectionTitle"/>
  <p:tag name="KSO_WM_TEMPLATE_SUBCATEGORY" val="29"/>
  <p:tag name="KSO_WM_BEAUTIFY_FLAG" val="#wm#"/>
  <p:tag name="KSO_WM_TEMPLATE_SLIDE_ID" val="slide_b259e7929bdccf73"/>
  <p:tag name="KSO_WM_TEMPLATE_INDEX" val="40488506"/>
  <p:tag name="KSO_WM_TEMPLATE_CATEGORY" val="custom"/>
  <p:tag name="KSO_WM_SLIDE_INDEX" val="3"/>
  <p:tag name="KSO_WM_SLIDE_ID" val="custom40488506_7"/>
  <p:tag name="KSO_WM_TEMPLATE_MASTER_TYPE" val="0"/>
  <p:tag name="KSO_WM_SLIDE_LAYOUT" val="a_e_i"/>
  <p:tag name="KSO_WM_SLIDE_LAYOUT_CNT" val="1_1_1"/>
  <p:tag name="KSO_WM_TAG_VERSION" val="3.0"/>
</p:tagLst>
</file>

<file path=ppt/tags/tag43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15086e9290548e70e1618ac16c47c9f33482b1c"/>
  <p:tag name="KSO_WM_NEWLAYOUT_GROUP_ID" val="layout_39"/>
  <p:tag name="KSO_WM_NEWLAYOUT_ID" val="slide_b13232ea6ec1ed68"/>
  <p:tag name="KSO_WM_UNIT_PRESET_TEXT" val="单击此处添加标题"/>
</p:tagLst>
</file>

<file path=ppt/tags/tag439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b13232ea6ec1ed68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44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65369385fb87a46fef08d96ad7f2334f03a6274"/>
  <p:tag name="KSO_WM_NEWLAYOUT_GROUP_ID" val="layout_57"/>
  <p:tag name="KSO_WM_NEWLAYOUT_ID" val="slide_138b38c969135e9e"/>
  <p:tag name="KSO_WM_UNIT_PRESET_TEXT" val="单击此处添加标题"/>
</p:tagLst>
</file>

<file path=ppt/tags/tag441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138b38c969135e9e"/>
</p:tagLst>
</file>

<file path=ppt/tags/tag44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c986495e2e1e60b0c2f61ca91d7d936a3bf2fde"/>
  <p:tag name="KSO_WM_NEWLAYOUT_GROUP_ID" val="layout_35"/>
  <p:tag name="KSO_WM_NEWLAYOUT_ID" val="slide_3a8d68c4cb9e2e1d"/>
  <p:tag name="KSO_WM_UNIT_PRESET_TEXT" val="单击此处添加标题"/>
</p:tagLst>
</file>

<file path=ppt/tags/tag443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3a8d68c4cb9e2e1d"/>
</p:tagLst>
</file>

<file path=ppt/tags/tag44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ff7f25262c0085c987fb7a27a7faac416199dc3"/>
  <p:tag name="KSO_WM_NEWLAYOUT_GROUP_ID" val="layout_30"/>
  <p:tag name="KSO_WM_NEWLAYOUT_ID" val="slide_97e71a9c1fd50a82"/>
  <p:tag name="KSO_WM_UNIT_PRESET_TEXT" val="单击此处添加标题"/>
</p:tagLst>
</file>

<file path=ppt/tags/tag445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97e71a9c1fd50a82"/>
</p:tagLst>
</file>

<file path=ppt/tags/tag44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bd9fbc9223ba86bd9c7318dc8bbc5fc3156c111"/>
  <p:tag name="KSO_WM_NEWLAYOUT_GROUP_ID" val="layout_27"/>
  <p:tag name="KSO_WM_NEWLAYOUT_ID" val="slide_c0721c1dc1994710"/>
  <p:tag name="KSO_WM_UNIT_PRESET_TEXT" val="单击此处添加标题"/>
</p:tagLst>
</file>

<file path=ppt/tags/tag447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c0721c1dc1994710"/>
</p:tagLst>
</file>

<file path=ppt/tags/tag448.xml><?xml version="1.0" encoding="utf-8"?>
<p:tagLst xmlns:p="http://schemas.openxmlformats.org/presentationml/2006/main">
  <p:tag name="$PH_EXT" val="2"/>
  <p:tag name="KSO_WM_BEAUTIFY_FLAG" val="#wm#"/>
  <p:tag name="KSO_WM_FIGMA_FLAG" val="#fgm#"/>
  <p:tag name="KSO_WM_UNIT_INDEX" val="2"/>
  <p:tag name="KSO_WM_UNIT_TYPE" val="i"/>
  <p:tag name="KSO_WM_UNIT_ID" val="_10*i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49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ff0ec0c157d0aeec793f42cb52bd7aba69362637"/>
  <p:tag name="KSO_WM_NEWLAYOUT_ID" val="3003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ac3f76e299274d845e4d6ee0dbe275cc42a418a"/>
  <p:tag name="KSO_WM_NEWLAYOUT_GROUP_ID" val="layout_10003"/>
  <p:tag name="KSO_WM_NEWLAYOUT_ID" val="slide_a1e31e139923f8f0"/>
</p:tagLst>
</file>

<file path=ppt/tags/tag450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51.xml><?xml version="1.0" encoding="utf-8"?>
<p:tagLst xmlns:p="http://schemas.openxmlformats.org/presentationml/2006/main">
  <p:tag name="KSO_WM_SLIDE_CONTENT_ORIENTATION" val="right"/>
  <p:tag name="KSO_WM_SLIDE_HAS_MASK" val="1"/>
  <p:tag name="KSO_WM_SLIDE_ITEM_CNT" val="0"/>
  <p:tag name="KSO_WM_SLIDE_TYPE" val="sectionTitle"/>
  <p:tag name="KSO_WM_TEMPLATE_SUBCATEGORY" val="29"/>
  <p:tag name="KSO_WM_BEAUTIFY_FLAG" val="#wm#"/>
  <p:tag name="KSO_WM_TEMPLATE_SLIDE_ID" val="slide_b259e7929bdccf73"/>
  <p:tag name="KSO_WM_TEMPLATE_INDEX" val="40488506"/>
  <p:tag name="KSO_WM_TEMPLATE_CATEGORY" val="custom"/>
  <p:tag name="KSO_WM_SLIDE_INDEX" val="3"/>
  <p:tag name="KSO_WM_SLIDE_ID" val="custom40488506_7"/>
  <p:tag name="KSO_WM_TEMPLATE_MASTER_TYPE" val="0"/>
  <p:tag name="KSO_WM_SLIDE_LAYOUT" val="a_e_i"/>
  <p:tag name="KSO_WM_SLIDE_LAYOUT_CNT" val="1_1_1"/>
  <p:tag name="KSO_WM_TAG_VERSION" val="3.0"/>
</p:tagLst>
</file>

<file path=ppt/tags/tag45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436919969774fec8eef4e64c7c96b7fce85d332"/>
  <p:tag name="KSO_WM_NEWLAYOUT_GROUP_ID" val="layout_48"/>
  <p:tag name="KSO_WM_NEWLAYOUT_ID" val="slide_81d8e711c58b27d4"/>
  <p:tag name="KSO_WM_UNIT_PRESET_TEXT" val="单击此处添加标题"/>
</p:tagLst>
</file>

<file path=ppt/tags/tag453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81d8e711c58b27d4"/>
</p:tagLst>
</file>

<file path=ppt/tags/tag45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2c79cab017ddfcd7d0f1fcd99384cdc1d61657c"/>
  <p:tag name="KSO_WM_NEWLAYOUT_GROUP_ID" val="layout_32"/>
  <p:tag name="KSO_WM_NEWLAYOUT_ID" val="slide_0b86848e9fb20af8"/>
  <p:tag name="KSO_WM_UNIT_PRESET_TEXT" val="单击此处添加标题"/>
</p:tagLst>
</file>

<file path=ppt/tags/tag455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0b86848e9fb20af8"/>
</p:tagLst>
</file>

<file path=ppt/tags/tag45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a9e91d755b093e06fc8d5c2691cfa815d3cc30d"/>
  <p:tag name="KSO_WM_NEWLAYOUT_GROUP_ID" val="layout_53"/>
  <p:tag name="KSO_WM_NEWLAYOUT_ID" val="slide_76713c4037f02356"/>
  <p:tag name="KSO_WM_UNIT_PRESET_TEXT" val="单击此处添加标题"/>
</p:tagLst>
</file>

<file path=ppt/tags/tag457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76713c4037f02356"/>
</p:tagLst>
</file>

<file path=ppt/tags/tag45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a9e91d755b093e06fc8d5c2691cfa815d3cc30d"/>
  <p:tag name="KSO_WM_NEWLAYOUT_GROUP_ID" val="layout_53"/>
  <p:tag name="KSO_WM_NEWLAYOUT_ID" val="slide_76713c4037f02356"/>
  <p:tag name="KSO_WM_UNIT_PRESET_TEXT" val="单击此处添加标题"/>
</p:tagLst>
</file>

<file path=ppt/tags/tag459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76713c4037f02356"/>
</p:tagLst>
</file>

<file path=ppt/tags/tag4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460.xml><?xml version="1.0" encoding="utf-8"?>
<p:tagLst xmlns:p="http://schemas.openxmlformats.org/presentationml/2006/main">
  <p:tag name="$PH_EXT" val="2"/>
  <p:tag name="KSO_WM_BEAUTIFY_FLAG" val="#wm#"/>
  <p:tag name="KSO_WM_FIGMA_FLAG" val="#fgm#"/>
  <p:tag name="KSO_WM_UNIT_INDEX" val="2"/>
  <p:tag name="KSO_WM_UNIT_TYPE" val="i"/>
  <p:tag name="KSO_WM_UNIT_ID" val="_10*i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61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ff0ec0c157d0aeec793f42cb52bd7aba69362637"/>
  <p:tag name="KSO_WM_NEWLAYOUT_ID" val="3003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62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63.xml><?xml version="1.0" encoding="utf-8"?>
<p:tagLst xmlns:p="http://schemas.openxmlformats.org/presentationml/2006/main">
  <p:tag name="KSO_WM_SLIDE_CONTENT_ORIENTATION" val="right"/>
  <p:tag name="KSO_WM_SLIDE_HAS_MASK" val="1"/>
  <p:tag name="KSO_WM_SLIDE_ITEM_CNT" val="0"/>
  <p:tag name="KSO_WM_SLIDE_TYPE" val="sectionTitle"/>
  <p:tag name="KSO_WM_TEMPLATE_SUBCATEGORY" val="29"/>
  <p:tag name="KSO_WM_BEAUTIFY_FLAG" val="#wm#"/>
  <p:tag name="KSO_WM_TEMPLATE_SLIDE_ID" val="slide_b259e7929bdccf73"/>
  <p:tag name="KSO_WM_TEMPLATE_INDEX" val="40488506"/>
  <p:tag name="KSO_WM_TEMPLATE_CATEGORY" val="custom"/>
  <p:tag name="KSO_WM_SLIDE_INDEX" val="3"/>
  <p:tag name="KSO_WM_SLIDE_ID" val="custom40488506_7"/>
  <p:tag name="KSO_WM_TEMPLATE_MASTER_TYPE" val="0"/>
  <p:tag name="KSO_WM_SLIDE_LAYOUT" val="a_e_i"/>
  <p:tag name="KSO_WM_SLIDE_LAYOUT_CNT" val="1_1_1"/>
  <p:tag name="KSO_WM_TAG_VERSION" val="3.0"/>
</p:tagLst>
</file>

<file path=ppt/tags/tag464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c69ff2b91d1aabd5"/>
</p:tagLst>
</file>

<file path=ppt/tags/tag465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37259"/>
  <p:tag name="KSO_WM_TEMPLATE_SLIDE_ID" val="slide_ed19c0db6ed585c4"/>
</p:tagLst>
</file>

<file path=ppt/tags/tag46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c473983eed4efacf2800f71ce1f60772725ee9f"/>
  <p:tag name="KSO_WM_NEWLAYOUT_GROUP_ID" val="layout_10012"/>
  <p:tag name="KSO_WM_NEWLAYOUT_ID" val="slide_ed19c0db6ed585c4"/>
</p:tagLst>
</file>

<file path=ppt/tags/tag467.xml><?xml version="1.0" encoding="utf-8"?>
<p:tagLst xmlns:p="http://schemas.openxmlformats.org/presentationml/2006/main">
  <p:tag name="$PH_EXT" val="2"/>
  <p:tag name="KSO_WM_BEAUTIFY_FLAG" val="#wm#"/>
  <p:tag name="KSO_WM_FIGMA_FLAG" val="#fgm#"/>
  <p:tag name="KSO_WM_UNIT_INDEX" val="2"/>
  <p:tag name="KSO_WM_UNIT_TYPE" val="i"/>
  <p:tag name="KSO_WM_UNIT_ID" val="_10*i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68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ff0ec0c157d0aeec793f42cb52bd7aba69362637"/>
  <p:tag name="KSO_WM_NEWLAYOUT_ID" val="3003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69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470.xml><?xml version="1.0" encoding="utf-8"?>
<p:tagLst xmlns:p="http://schemas.openxmlformats.org/presentationml/2006/main">
  <p:tag name="KSO_WM_SLIDE_CONTENT_ORIENTATION" val="right"/>
  <p:tag name="KSO_WM_SLIDE_HAS_MASK" val="1"/>
  <p:tag name="KSO_WM_SLIDE_ITEM_CNT" val="0"/>
  <p:tag name="KSO_WM_SLIDE_TYPE" val="sectionTitle"/>
  <p:tag name="KSO_WM_TEMPLATE_SUBCATEGORY" val="29"/>
  <p:tag name="KSO_WM_BEAUTIFY_FLAG" val="#wm#"/>
  <p:tag name="KSO_WM_TEMPLATE_SLIDE_ID" val="slide_b259e7929bdccf73"/>
  <p:tag name="KSO_WM_TEMPLATE_INDEX" val="40488506"/>
  <p:tag name="KSO_WM_TEMPLATE_CATEGORY" val="custom"/>
  <p:tag name="KSO_WM_SLIDE_INDEX" val="3"/>
  <p:tag name="KSO_WM_SLIDE_ID" val="custom40488506_7"/>
  <p:tag name="KSO_WM_TEMPLATE_MASTER_TYPE" val="0"/>
  <p:tag name="KSO_WM_SLIDE_LAYOUT" val="a_e_i"/>
  <p:tag name="KSO_WM_SLIDE_LAYOUT_CNT" val="1_1_1"/>
  <p:tag name="KSO_WM_TAG_VERSION" val="3.0"/>
</p:tagLst>
</file>

<file path=ppt/tags/tag471.xml><?xml version="1.0" encoding="utf-8"?>
<p:tagLst xmlns:p="http://schemas.openxmlformats.org/presentationml/2006/main">
  <p:tag name="KSO_WM_BEAUTIFY_FLAG" val="#wm#"/>
  <p:tag name="KSO_WM_TEMPLATE_CATEGORY" val="custom"/>
  <p:tag name="KSO_WM_TEMPLATE_INDEX" val="40488506"/>
</p:tagLst>
</file>

<file path=ppt/tags/tag472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PRESET_TEXT" val="THE END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73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1c700739976ab57b04b77055b3c1b4efd95cf37b"/>
  <p:tag name="KSO_WM_NEWLAYOUT_ID" val="3011"/>
  <p:tag name="KSO_WM_UNIT_PRESET_TEXT" val="谢谢观看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474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endPage"/>
  <p:tag name="KSO_WM_TEMPLATE_SUBCATEGORY" val="29"/>
  <p:tag name="KSO_WM_BEAUTIFY_FLAG" val="#wm#"/>
  <p:tag name="KSO_WM_TEMPLATE_SLIDE_ID" val="slide_47de9d0eaa58c516"/>
  <p:tag name="KSO_WM_TEMPLATE_INDEX" val="40488506"/>
  <p:tag name="KSO_WM_TEMPLATE_CATEGORY" val="custom"/>
  <p:tag name="KSO_WM_SLIDE_INDEX" val="5"/>
  <p:tag name="KSO_WM_SLIDE_ID" val="custom40488506_9"/>
  <p:tag name="KSO_WM_TEMPLATE_MASTER_TYPE" val="0"/>
  <p:tag name="KSO_WM_SLIDE_LAYOUT" val="a_b"/>
  <p:tag name="KSO_WM_SLIDE_LAYOUT_CNT" val="1_1"/>
  <p:tag name="KSO_WM_TAG_VERSION" val="3.0"/>
</p:tagLst>
</file>

<file path=ppt/tags/tag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5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5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5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5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d0c4727be5b7f42e2fce8c062383521284627c4"/>
  <p:tag name="KSO_WM_NEWLAYOUT_GROUP_ID" val="layout_10013"/>
  <p:tag name="KSO_WM_NEWLAYOUT_ID" val="slide_2b9069f18f10c117"/>
</p:tagLst>
</file>

<file path=ppt/tags/tag5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6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6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c473983eed4efacf2800f71ce1f60772725ee9f"/>
  <p:tag name="KSO_WM_NEWLAYOUT_GROUP_ID" val="layout_10012"/>
  <p:tag name="KSO_WM_NEWLAYOUT_ID" val="slide_ed19c0db6ed585c4"/>
</p:tagLst>
</file>

<file path=ppt/tags/tag7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1c700739976ab57b04b77055b3c1b4efd95cf37b"/>
  <p:tag name="KSO_WM_NEWLAYOUT_ID" val="3011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7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7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7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7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7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8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8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72f0d82e4fab22b4b720915e10f0657260b9e5ee"/>
  <p:tag name="KSO_WM_NEWLAYOUT_GROUP_ID" val="layout_10004"/>
  <p:tag name="KSO_WM_NEWLAYOUT_ID" val="slide_c69ff2b91d1aabd5"/>
</p:tagLst>
</file>

<file path=ppt/tags/tag8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8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8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8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8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8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8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8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9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506"/>
  <p:tag name="KSO_WM_TEMPLATE_CATEGORY" val="custom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  <p:tag name="KSO_WM_UNIT_ISNUMDGMTITLE" val="0"/>
  <p:tag name="KSO_WM_UNIT_NOCLEAR" val="0"/>
  <p:tag name="KSO_WM_TEMPLATE_INDEX" val="40488506"/>
  <p:tag name="KSO_WM_TEMPLATE_CATEGORY" val="custom"/>
</p:tagLst>
</file>

<file path=ppt/tags/tag9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a9e91d755b093e06fc8d5c2691cfa815d3cc30d"/>
  <p:tag name="KSO_WM_NEWLAYOUT_GROUP_ID" val="layout_53"/>
  <p:tag name="KSO_WM_NEWLAYOUT_ID" val="slide_76713c4037f02356"/>
</p:tagLst>
</file>

<file path=ppt/tags/tag9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9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9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9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9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宋体"/>
        <a:ea typeface=""/>
        <a:cs typeface=""/>
        <a:font script="Jpan" typeface="ＭＳ ゴシック"/>
        <a:font script="Hang" typeface="굴림"/>
        <a:font script="Hans" typeface="宋体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ＭＳ ゴシック"/>
        <a:font script="Hang" typeface="굴림"/>
        <a:font script="Hans" typeface="宋体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323">
      <a:dk1>
        <a:srgbClr val="000000"/>
      </a:dk1>
      <a:lt1>
        <a:srgbClr val="FFFFFF"/>
      </a:lt1>
      <a:dk2>
        <a:srgbClr val="6E1B29"/>
      </a:dk2>
      <a:lt2>
        <a:srgbClr val="F3EEF0"/>
      </a:lt2>
      <a:accent1>
        <a:srgbClr val="D1344B"/>
      </a:accent1>
      <a:accent2>
        <a:srgbClr val="DE1A37"/>
      </a:accent2>
      <a:accent3>
        <a:srgbClr val="E17467"/>
      </a:accent3>
      <a:accent4>
        <a:srgbClr val="FD905F"/>
      </a:accent4>
      <a:accent5>
        <a:srgbClr val="D39C83"/>
      </a:accent5>
      <a:accent6>
        <a:srgbClr val="B0A17E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626</Words>
  <Application>WPS 演示</Application>
  <PresentationFormat>宽屏</PresentationFormat>
  <Paragraphs>126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39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Arial Unicode MS</vt:lpstr>
      <vt:lpstr>Calibri</vt:lpstr>
      <vt:lpstr>华文中宋</vt:lpstr>
      <vt:lpstr>Office 主题</vt:lpstr>
      <vt:lpstr>1_Office 主题</vt:lpstr>
      <vt:lpstr>中英文自然语言预处理实验报告</vt:lpstr>
      <vt:lpstr>目录</vt:lpstr>
      <vt:lpstr>实验概述与背景</vt:lpstr>
      <vt:lpstr>实验目的与意义</vt:lpstr>
      <vt:lpstr>实验环境与工具介绍</vt:lpstr>
      <vt:lpstr>中文分词实验</vt:lpstr>
      <vt:lpstr>中文语料选择与介绍</vt:lpstr>
      <vt:lpstr>PowerPoint 演示文稿</vt:lpstr>
      <vt:lpstr>PowerPoint 演示文稿</vt:lpstr>
      <vt:lpstr>PowerPoint 演示文稿</vt:lpstr>
      <vt:lpstr>PowerPoint 演示文稿</vt:lpstr>
      <vt:lpstr>jieba分词工具实验结果</vt:lpstr>
      <vt:lpstr>THULAC分词工具实验结果</vt:lpstr>
      <vt:lpstr>SnowNLP分词工具实验结果</vt:lpstr>
      <vt:lpstr>分词结果评价与分析</vt:lpstr>
      <vt:lpstr>PowerPoint 演示文稿</vt:lpstr>
      <vt:lpstr>PowerPoint 演示文稿</vt:lpstr>
      <vt:lpstr>PowerPoint 演示文稿</vt:lpstr>
      <vt:lpstr>PowerPoint 演示文稿</vt:lpstr>
      <vt:lpstr>中英文句法分析</vt:lpstr>
      <vt:lpstr>中英文语料选择与介绍</vt:lpstr>
      <vt:lpstr>中文句法分析(LTP)结果展示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中英文句法分析对比</vt:lpstr>
      <vt:lpstr>中文句法分析结果展示</vt:lpstr>
      <vt:lpstr>高级功能探索</vt:lpstr>
      <vt:lpstr>语义角色标注实验</vt:lpstr>
      <vt:lpstr>语义依存句法分析实验</vt:lpstr>
      <vt:lpstr>PowerPoint 演示文稿</vt:lpstr>
      <vt:lpstr>PowerPoint 演示文稿</vt:lpstr>
      <vt:lpstr>PowerPoint 演示文稿</vt:lpstr>
      <vt:lpstr>安装过程与总结</vt:lpstr>
      <vt:lpstr>PowerPoint 演示文稿</vt:lpstr>
      <vt:lpstr>PowerPoint 演示文稿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中英文自然语言预处理实验报告</dc:title>
  <dc:creator/>
  <cp:lastModifiedBy>潘琦</cp:lastModifiedBy>
  <cp:revision>1</cp:revision>
  <dcterms:created xsi:type="dcterms:W3CDTF">2025-10-15T13:35:32Z</dcterms:created>
  <dcterms:modified xsi:type="dcterms:W3CDTF">2025-10-15T13:35:32Z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  <property fmtid="{D5CDD505-2E9C-101B-9397-08002B2CF9AE}" pid="3" name="ICV">
    <vt:lpwstr>B75C98F4C40948689CB49D1002CA5FAC</vt:lpwstr>
  </property>
  <property fmtid="{D5CDD505-2E9C-101B-9397-08002B2CF9AE}" pid="4" name="KSOTemplateUUID">
    <vt:lpwstr>v1.0_ai_69796637259</vt:lpwstr>
  </property>
</Properties>
</file>